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3" autoAdjust="0"/>
    <p:restoredTop sz="94660"/>
  </p:normalViewPr>
  <p:slideViewPr>
    <p:cSldViewPr snapToGrid="0">
      <p:cViewPr varScale="1">
        <p:scale>
          <a:sx n="114" d="100"/>
          <a:sy n="114" d="100"/>
        </p:scale>
        <p:origin x="4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416B2-27EC-44D3-A060-F5CA03BEF45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1432215C-EB36-4256-A63E-79AB3E9F92F2}">
      <dgm:prSet phldrT="[Text]" custT="1"/>
      <dgm:spPr/>
      <dgm:t>
        <a:bodyPr/>
        <a:lstStyle/>
        <a:p>
          <a:r>
            <a:rPr lang="en-GB" sz="1200" b="1" dirty="0"/>
            <a:t>Pre- Joining </a:t>
          </a:r>
        </a:p>
      </dgm:t>
    </dgm:pt>
    <dgm:pt modelId="{297D757B-D84A-41D1-A5A1-42F3F033655A}" type="parTrans" cxnId="{89656B70-F877-4C3E-A87C-6D119C75DB10}">
      <dgm:prSet/>
      <dgm:spPr/>
      <dgm:t>
        <a:bodyPr/>
        <a:lstStyle/>
        <a:p>
          <a:endParaRPr lang="en-GB"/>
        </a:p>
      </dgm:t>
    </dgm:pt>
    <dgm:pt modelId="{38CE20BB-B6AC-42E0-9E8E-7C95CBFF8A33}" type="sibTrans" cxnId="{89656B70-F877-4C3E-A87C-6D119C75DB10}">
      <dgm:prSet/>
      <dgm:spPr/>
      <dgm:t>
        <a:bodyPr/>
        <a:lstStyle/>
        <a:p>
          <a:endParaRPr lang="en-GB"/>
        </a:p>
      </dgm:t>
    </dgm:pt>
    <dgm:pt modelId="{D2083D9D-D898-4757-A984-CA77FBB6E68E}">
      <dgm:prSet phldrT="[Text]" custT="1"/>
      <dgm:spPr/>
      <dgm:t>
        <a:bodyPr/>
        <a:lstStyle/>
        <a:p>
          <a:r>
            <a:rPr lang="en-GB" sz="1200" dirty="0"/>
            <a:t> WCHC Welcome Pack</a:t>
          </a:r>
        </a:p>
      </dgm:t>
    </dgm:pt>
    <dgm:pt modelId="{2D984073-219F-4A33-A875-9EE7F9CCF20A}" type="parTrans" cxnId="{BDFF76C7-8782-45EA-B88F-112E3898DDA9}">
      <dgm:prSet/>
      <dgm:spPr/>
      <dgm:t>
        <a:bodyPr/>
        <a:lstStyle/>
        <a:p>
          <a:endParaRPr lang="en-GB"/>
        </a:p>
      </dgm:t>
    </dgm:pt>
    <dgm:pt modelId="{E25D4671-C06B-4E63-93C4-31259E2B7594}" type="sibTrans" cxnId="{BDFF76C7-8782-45EA-B88F-112E3898DDA9}">
      <dgm:prSet/>
      <dgm:spPr/>
      <dgm:t>
        <a:bodyPr/>
        <a:lstStyle/>
        <a:p>
          <a:endParaRPr lang="en-GB"/>
        </a:p>
      </dgm:t>
    </dgm:pt>
    <dgm:pt modelId="{0CAD252C-BB84-4A58-B6F5-580D625D96BB}">
      <dgm:prSet phldrT="[Text]" custT="1"/>
      <dgm:spPr/>
      <dgm:t>
        <a:bodyPr/>
        <a:lstStyle/>
        <a:p>
          <a:r>
            <a:rPr lang="en-GB" sz="1200" b="1" dirty="0"/>
            <a:t>Onboarding</a:t>
          </a:r>
        </a:p>
      </dgm:t>
    </dgm:pt>
    <dgm:pt modelId="{472E3FBB-BFD8-45F0-A3DA-656E5A1481BC}" type="parTrans" cxnId="{55B9CA56-2857-4FAA-A840-D83D190A8EF0}">
      <dgm:prSet/>
      <dgm:spPr/>
      <dgm:t>
        <a:bodyPr/>
        <a:lstStyle/>
        <a:p>
          <a:endParaRPr lang="en-GB"/>
        </a:p>
      </dgm:t>
    </dgm:pt>
    <dgm:pt modelId="{F641B49D-41F9-413B-BEB4-0AF88CF12CD4}" type="sibTrans" cxnId="{55B9CA56-2857-4FAA-A840-D83D190A8EF0}">
      <dgm:prSet/>
      <dgm:spPr/>
      <dgm:t>
        <a:bodyPr/>
        <a:lstStyle/>
        <a:p>
          <a:endParaRPr lang="en-GB"/>
        </a:p>
      </dgm:t>
    </dgm:pt>
    <dgm:pt modelId="{6EA646CA-E526-4B91-B050-AA88F4E5B781}">
      <dgm:prSet phldrT="[Text]" custT="1"/>
      <dgm:spPr/>
      <dgm:t>
        <a:bodyPr/>
        <a:lstStyle/>
        <a:p>
          <a:r>
            <a:rPr lang="en-GB" sz="1200" dirty="0"/>
            <a:t> Induction Programme to include introduction meetings with key stakeholders</a:t>
          </a:r>
        </a:p>
      </dgm:t>
    </dgm:pt>
    <dgm:pt modelId="{7B1B1ACA-E252-49E7-9DF9-3CE74DC891BF}" type="parTrans" cxnId="{45864A7B-2CF9-45A0-919B-E6DD28640572}">
      <dgm:prSet/>
      <dgm:spPr/>
      <dgm:t>
        <a:bodyPr/>
        <a:lstStyle/>
        <a:p>
          <a:endParaRPr lang="en-GB"/>
        </a:p>
      </dgm:t>
    </dgm:pt>
    <dgm:pt modelId="{C8B5E1CE-A7D0-4FEA-8453-93E23FE409B4}" type="sibTrans" cxnId="{45864A7B-2CF9-45A0-919B-E6DD28640572}">
      <dgm:prSet/>
      <dgm:spPr/>
      <dgm:t>
        <a:bodyPr/>
        <a:lstStyle/>
        <a:p>
          <a:endParaRPr lang="en-GB"/>
        </a:p>
      </dgm:t>
    </dgm:pt>
    <dgm:pt modelId="{75221E60-C453-4FB0-99AD-ED7F435BC421}">
      <dgm:prSet phldrT="[Text]" custT="1"/>
      <dgm:spPr/>
      <dgm:t>
        <a:bodyPr/>
        <a:lstStyle/>
        <a:p>
          <a:r>
            <a:rPr lang="en-GB" sz="1200" b="1" dirty="0"/>
            <a:t>Development Programme</a:t>
          </a:r>
        </a:p>
      </dgm:t>
    </dgm:pt>
    <dgm:pt modelId="{03B391F9-0E56-48B8-BA8D-03699BFD106D}" type="parTrans" cxnId="{DB7BBC0C-86FB-4219-B4FA-A4E3E4FA1D9D}">
      <dgm:prSet/>
      <dgm:spPr/>
      <dgm:t>
        <a:bodyPr/>
        <a:lstStyle/>
        <a:p>
          <a:endParaRPr lang="en-GB"/>
        </a:p>
      </dgm:t>
    </dgm:pt>
    <dgm:pt modelId="{E4C437A6-1023-4838-8E34-C80859DA227F}" type="sibTrans" cxnId="{DB7BBC0C-86FB-4219-B4FA-A4E3E4FA1D9D}">
      <dgm:prSet/>
      <dgm:spPr/>
      <dgm:t>
        <a:bodyPr/>
        <a:lstStyle/>
        <a:p>
          <a:endParaRPr lang="en-GB"/>
        </a:p>
      </dgm:t>
    </dgm:pt>
    <dgm:pt modelId="{A10FC76F-BA8F-48FA-8568-C141A357758D}">
      <dgm:prSet phldrT="[Text]" custT="1"/>
      <dgm:spPr/>
      <dgm:t>
        <a:bodyPr/>
        <a:lstStyle/>
        <a:p>
          <a:r>
            <a:rPr lang="en-GB" sz="1200" dirty="0"/>
            <a:t> End of Programme personal development planning session with Coach to support identification of individualised actions</a:t>
          </a:r>
        </a:p>
      </dgm:t>
    </dgm:pt>
    <dgm:pt modelId="{7A40CCD4-3794-4817-9654-05E6D550670F}" type="parTrans" cxnId="{C7942D56-CC9E-4B12-B461-8C3E6E1797E9}">
      <dgm:prSet/>
      <dgm:spPr/>
      <dgm:t>
        <a:bodyPr/>
        <a:lstStyle/>
        <a:p>
          <a:endParaRPr lang="en-GB"/>
        </a:p>
      </dgm:t>
    </dgm:pt>
    <dgm:pt modelId="{9FA36BD1-5ABB-4312-B041-A5EE77E067DF}" type="sibTrans" cxnId="{C7942D56-CC9E-4B12-B461-8C3E6E1797E9}">
      <dgm:prSet/>
      <dgm:spPr/>
      <dgm:t>
        <a:bodyPr/>
        <a:lstStyle/>
        <a:p>
          <a:endParaRPr lang="en-GB"/>
        </a:p>
      </dgm:t>
    </dgm:pt>
    <dgm:pt modelId="{27399D7A-A49E-4F3C-85ED-786A8C64DEEC}">
      <dgm:prSet phldrT="[Text]" custT="1"/>
      <dgm:spPr/>
      <dgm:t>
        <a:bodyPr/>
        <a:lstStyle/>
        <a:p>
          <a:r>
            <a:rPr lang="en-GB" sz="1200" b="1" dirty="0"/>
            <a:t>Off Boarding</a:t>
          </a:r>
        </a:p>
      </dgm:t>
    </dgm:pt>
    <dgm:pt modelId="{24503B5F-94D3-40D6-9921-D1607DDD11B5}" type="parTrans" cxnId="{3B2C3A53-E8E7-43C8-AD6F-C7BB12817028}">
      <dgm:prSet/>
      <dgm:spPr/>
      <dgm:t>
        <a:bodyPr/>
        <a:lstStyle/>
        <a:p>
          <a:endParaRPr lang="en-GB"/>
        </a:p>
      </dgm:t>
    </dgm:pt>
    <dgm:pt modelId="{155CF0DA-3ED1-4C2C-AD31-94596C12F6D1}" type="sibTrans" cxnId="{3B2C3A53-E8E7-43C8-AD6F-C7BB12817028}">
      <dgm:prSet/>
      <dgm:spPr/>
      <dgm:t>
        <a:bodyPr/>
        <a:lstStyle/>
        <a:p>
          <a:endParaRPr lang="en-GB"/>
        </a:p>
      </dgm:t>
    </dgm:pt>
    <dgm:pt modelId="{A0E446A8-BA76-4F04-B7A2-AABB6F8EE24A}">
      <dgm:prSet phldrT="[Text]" custT="1"/>
      <dgm:spPr/>
      <dgm:t>
        <a:bodyPr/>
        <a:lstStyle/>
        <a:p>
          <a:r>
            <a:rPr lang="en-GB" sz="1200" dirty="0"/>
            <a:t> Ongoing Mentoring and Coaching</a:t>
          </a:r>
        </a:p>
      </dgm:t>
    </dgm:pt>
    <dgm:pt modelId="{E8ABBD81-F891-4E1D-AE8E-A5B08B92B4F1}" type="parTrans" cxnId="{B52725D9-6D40-4615-9EEF-E2A526EEDB0B}">
      <dgm:prSet/>
      <dgm:spPr/>
      <dgm:t>
        <a:bodyPr/>
        <a:lstStyle/>
        <a:p>
          <a:endParaRPr lang="en-GB"/>
        </a:p>
      </dgm:t>
    </dgm:pt>
    <dgm:pt modelId="{64F479BB-A71B-482E-948A-5FCF370CA922}" type="sibTrans" cxnId="{B52725D9-6D40-4615-9EEF-E2A526EEDB0B}">
      <dgm:prSet/>
      <dgm:spPr/>
      <dgm:t>
        <a:bodyPr/>
        <a:lstStyle/>
        <a:p>
          <a:endParaRPr lang="en-GB"/>
        </a:p>
      </dgm:t>
    </dgm:pt>
    <dgm:pt modelId="{6DC2EB22-8880-400E-A73E-7EA1083E7602}">
      <dgm:prSet phldrT="[Text]" custT="1"/>
      <dgm:spPr/>
      <dgm:t>
        <a:bodyPr/>
        <a:lstStyle/>
        <a:p>
          <a:r>
            <a:rPr lang="en-GB" sz="1200" dirty="0"/>
            <a:t> Interview feedback </a:t>
          </a:r>
        </a:p>
      </dgm:t>
    </dgm:pt>
    <dgm:pt modelId="{25CFD556-078C-4580-90EC-3DAC62844D60}" type="parTrans" cxnId="{416D0C5C-4BF8-41E9-87F6-BE20A79CACD4}">
      <dgm:prSet/>
      <dgm:spPr/>
      <dgm:t>
        <a:bodyPr/>
        <a:lstStyle/>
        <a:p>
          <a:endParaRPr lang="en-GB"/>
        </a:p>
      </dgm:t>
    </dgm:pt>
    <dgm:pt modelId="{64762ECA-A7E9-4833-B9C0-B87D3FA920F9}" type="sibTrans" cxnId="{416D0C5C-4BF8-41E9-87F6-BE20A79CACD4}">
      <dgm:prSet/>
      <dgm:spPr/>
      <dgm:t>
        <a:bodyPr/>
        <a:lstStyle/>
        <a:p>
          <a:endParaRPr lang="en-GB"/>
        </a:p>
      </dgm:t>
    </dgm:pt>
    <dgm:pt modelId="{6C7FF03B-8D32-4DB6-B349-29DF1775CEB9}">
      <dgm:prSet phldrT="[Text]" custT="1"/>
      <dgm:spPr/>
      <dgm:t>
        <a:bodyPr/>
        <a:lstStyle/>
        <a:p>
          <a:r>
            <a:rPr lang="en-GB" sz="1200" dirty="0"/>
            <a:t> </a:t>
          </a:r>
          <a:r>
            <a:rPr lang="en-GB" sz="1200" dirty="0">
              <a:solidFill>
                <a:schemeClr val="tx1"/>
              </a:solidFill>
            </a:rPr>
            <a:t>Invite to undertake a self-assessment against our LQF and  NHS leadership competency framework for board members. </a:t>
          </a:r>
        </a:p>
      </dgm:t>
    </dgm:pt>
    <dgm:pt modelId="{36E27322-4506-4E32-BDA7-4F0FF877BFC6}" type="parTrans" cxnId="{99FBB6E9-CBDA-4297-A860-29D70FCB3FEC}">
      <dgm:prSet/>
      <dgm:spPr/>
      <dgm:t>
        <a:bodyPr/>
        <a:lstStyle/>
        <a:p>
          <a:endParaRPr lang="en-GB"/>
        </a:p>
      </dgm:t>
    </dgm:pt>
    <dgm:pt modelId="{7E02147A-B85C-41F5-8570-F85FFA4D5D27}" type="sibTrans" cxnId="{99FBB6E9-CBDA-4297-A860-29D70FCB3FEC}">
      <dgm:prSet/>
      <dgm:spPr/>
      <dgm:t>
        <a:bodyPr/>
        <a:lstStyle/>
        <a:p>
          <a:endParaRPr lang="en-GB"/>
        </a:p>
      </dgm:t>
    </dgm:pt>
    <dgm:pt modelId="{B450159A-E167-453F-B003-D38CC749EAFC}">
      <dgm:prSet phldrT="[Text]" custT="1"/>
      <dgm:spPr/>
      <dgm:t>
        <a:bodyPr/>
        <a:lstStyle/>
        <a:p>
          <a:r>
            <a:rPr lang="en-GB" sz="1200" dirty="0"/>
            <a:t> Assigned an experienced NED mentor (internal)</a:t>
          </a:r>
        </a:p>
      </dgm:t>
    </dgm:pt>
    <dgm:pt modelId="{BD97F0C8-E524-4D1A-92D1-AA7F23F2238B}" type="parTrans" cxnId="{890816E7-CF65-4A4A-8086-5D08841F83F3}">
      <dgm:prSet/>
      <dgm:spPr/>
      <dgm:t>
        <a:bodyPr/>
        <a:lstStyle/>
        <a:p>
          <a:endParaRPr lang="en-GB"/>
        </a:p>
      </dgm:t>
    </dgm:pt>
    <dgm:pt modelId="{79F80848-278A-4845-B045-D86837B67935}" type="sibTrans" cxnId="{890816E7-CF65-4A4A-8086-5D08841F83F3}">
      <dgm:prSet/>
      <dgm:spPr/>
      <dgm:t>
        <a:bodyPr/>
        <a:lstStyle/>
        <a:p>
          <a:endParaRPr lang="en-GB"/>
        </a:p>
      </dgm:t>
    </dgm:pt>
    <dgm:pt modelId="{AB311198-1128-4DAD-8FC4-D9F919EC4A04}">
      <dgm:prSet phldrT="[Text]" custT="1"/>
      <dgm:spPr/>
      <dgm:t>
        <a:bodyPr/>
        <a:lstStyle/>
        <a:p>
          <a:r>
            <a:rPr lang="en-GB" sz="1200" dirty="0"/>
            <a:t> Assigned a Development Coach to develop an individualised development plan</a:t>
          </a:r>
        </a:p>
      </dgm:t>
    </dgm:pt>
    <dgm:pt modelId="{BD5F6B8E-53D5-4777-8916-907333FB661D}" type="parTrans" cxnId="{C611332C-7A31-41A4-868C-1D5A1CDB57C4}">
      <dgm:prSet/>
      <dgm:spPr/>
      <dgm:t>
        <a:bodyPr/>
        <a:lstStyle/>
        <a:p>
          <a:endParaRPr lang="en-GB"/>
        </a:p>
      </dgm:t>
    </dgm:pt>
    <dgm:pt modelId="{1E631845-5E7F-4562-A54E-EF438463F11D}" type="sibTrans" cxnId="{C611332C-7A31-41A4-868C-1D5A1CDB57C4}">
      <dgm:prSet/>
      <dgm:spPr/>
      <dgm:t>
        <a:bodyPr/>
        <a:lstStyle/>
        <a:p>
          <a:endParaRPr lang="en-GB"/>
        </a:p>
      </dgm:t>
    </dgm:pt>
    <dgm:pt modelId="{A2DCE233-7BC2-4DA0-B3D0-021B248140EC}">
      <dgm:prSet phldrT="[Text]" custT="1"/>
      <dgm:spPr/>
      <dgm:t>
        <a:bodyPr/>
        <a:lstStyle/>
        <a:p>
          <a:endParaRPr lang="en-GB" sz="1200" dirty="0"/>
        </a:p>
      </dgm:t>
    </dgm:pt>
    <dgm:pt modelId="{2D3A1C24-D26A-44F4-B81F-3C0F54D194A3}" type="parTrans" cxnId="{2A103F7A-D04C-4CD7-B765-A9E2CBEE5F21}">
      <dgm:prSet/>
      <dgm:spPr/>
      <dgm:t>
        <a:bodyPr/>
        <a:lstStyle/>
        <a:p>
          <a:endParaRPr lang="en-GB"/>
        </a:p>
      </dgm:t>
    </dgm:pt>
    <dgm:pt modelId="{3863740E-4B87-46D0-BBA9-5CD860E4FD3F}" type="sibTrans" cxnId="{2A103F7A-D04C-4CD7-B765-A9E2CBEE5F21}">
      <dgm:prSet/>
      <dgm:spPr/>
      <dgm:t>
        <a:bodyPr/>
        <a:lstStyle/>
        <a:p>
          <a:endParaRPr lang="en-GB"/>
        </a:p>
      </dgm:t>
    </dgm:pt>
    <dgm:pt modelId="{41E926E2-66E9-4CAF-923A-644AAA361EE0}">
      <dgm:prSet phldrT="[Text]" custT="1"/>
      <dgm:spPr/>
      <dgm:t>
        <a:bodyPr/>
        <a:lstStyle/>
        <a:p>
          <a:r>
            <a:rPr lang="en-GB" sz="1200" dirty="0"/>
            <a:t> </a:t>
          </a:r>
          <a:r>
            <a:rPr lang="en-GB" sz="1200" dirty="0">
              <a:solidFill>
                <a:schemeClr val="tx1"/>
              </a:solidFill>
            </a:rPr>
            <a:t>Assigned an Executive Buddy</a:t>
          </a:r>
        </a:p>
      </dgm:t>
    </dgm:pt>
    <dgm:pt modelId="{ED0BF786-EF79-4659-815C-DDAE53B02D4B}" type="parTrans" cxnId="{E1A0BF34-7B45-4A7C-B821-1F8F4A448CF6}">
      <dgm:prSet/>
      <dgm:spPr/>
      <dgm:t>
        <a:bodyPr/>
        <a:lstStyle/>
        <a:p>
          <a:endParaRPr lang="en-GB"/>
        </a:p>
      </dgm:t>
    </dgm:pt>
    <dgm:pt modelId="{278BDB57-0C0C-46AF-906E-4521815BEA70}" type="sibTrans" cxnId="{E1A0BF34-7B45-4A7C-B821-1F8F4A448CF6}">
      <dgm:prSet/>
      <dgm:spPr/>
      <dgm:t>
        <a:bodyPr/>
        <a:lstStyle/>
        <a:p>
          <a:endParaRPr lang="en-GB"/>
        </a:p>
      </dgm:t>
    </dgm:pt>
    <dgm:pt modelId="{583F2DB4-26EA-4B09-B8CA-F16CD94D26EF}">
      <dgm:prSet phldrT="[Text]" custT="1"/>
      <dgm:spPr/>
      <dgm:t>
        <a:bodyPr/>
        <a:lstStyle/>
        <a:p>
          <a:r>
            <a:rPr lang="en-GB" sz="1200" dirty="0"/>
            <a:t> Support and review meetings with the Chair</a:t>
          </a:r>
        </a:p>
      </dgm:t>
    </dgm:pt>
    <dgm:pt modelId="{3F6F2BC3-EA9D-46F7-8049-0C9A87DE6575}" type="parTrans" cxnId="{3B306418-1A89-4F70-A1B2-2A5269520F05}">
      <dgm:prSet/>
      <dgm:spPr/>
      <dgm:t>
        <a:bodyPr/>
        <a:lstStyle/>
        <a:p>
          <a:endParaRPr lang="en-GB"/>
        </a:p>
      </dgm:t>
    </dgm:pt>
    <dgm:pt modelId="{6D3CADBA-3B71-4412-8955-7227BE0EDCAA}" type="sibTrans" cxnId="{3B306418-1A89-4F70-A1B2-2A5269520F05}">
      <dgm:prSet/>
      <dgm:spPr/>
      <dgm:t>
        <a:bodyPr/>
        <a:lstStyle/>
        <a:p>
          <a:endParaRPr lang="en-GB"/>
        </a:p>
      </dgm:t>
    </dgm:pt>
    <dgm:pt modelId="{BC738163-1F30-4302-97DD-DDC108907E40}">
      <dgm:prSet phldrT="[Text]" custT="1"/>
      <dgm:spPr/>
      <dgm:t>
        <a:bodyPr/>
        <a:lstStyle/>
        <a:p>
          <a:r>
            <a:rPr lang="en-GB" sz="1200" dirty="0"/>
            <a:t> Attend and participate in Board activities incl. both public and private meetings, informal board, </a:t>
          </a:r>
          <a:r>
            <a:rPr lang="en-GB" sz="1200" dirty="0">
              <a:solidFill>
                <a:schemeClr val="tx1"/>
              </a:solidFill>
            </a:rPr>
            <a:t>board development and Board level committee meetings</a:t>
          </a:r>
        </a:p>
      </dgm:t>
    </dgm:pt>
    <dgm:pt modelId="{8FDDCECD-26C4-4302-85A2-C759FE8E26A5}" type="parTrans" cxnId="{F3BF0674-F549-4B4D-9E25-7DCABF8B196C}">
      <dgm:prSet/>
      <dgm:spPr/>
      <dgm:t>
        <a:bodyPr/>
        <a:lstStyle/>
        <a:p>
          <a:endParaRPr lang="en-GB"/>
        </a:p>
      </dgm:t>
    </dgm:pt>
    <dgm:pt modelId="{42FD31A7-BF35-4516-90E7-03CD1011583D}" type="sibTrans" cxnId="{F3BF0674-F549-4B4D-9E25-7DCABF8B196C}">
      <dgm:prSet/>
      <dgm:spPr/>
      <dgm:t>
        <a:bodyPr/>
        <a:lstStyle/>
        <a:p>
          <a:endParaRPr lang="en-GB"/>
        </a:p>
      </dgm:t>
    </dgm:pt>
    <dgm:pt modelId="{04568691-6268-4E8C-8E1F-5A0943B324BD}">
      <dgm:prSet phldrT="[Text]" custT="1"/>
      <dgm:spPr/>
      <dgm:t>
        <a:bodyPr/>
        <a:lstStyle/>
        <a:p>
          <a:r>
            <a:rPr lang="en-GB" sz="1200" dirty="0"/>
            <a:t> Support to establish health and social care network across ICB</a:t>
          </a:r>
        </a:p>
      </dgm:t>
    </dgm:pt>
    <dgm:pt modelId="{B4EC0FF6-2118-449C-AA87-84353962E19C}" type="parTrans" cxnId="{AD485CD5-F409-4CD4-8FDE-A87B06B31818}">
      <dgm:prSet/>
      <dgm:spPr/>
      <dgm:t>
        <a:bodyPr/>
        <a:lstStyle/>
        <a:p>
          <a:endParaRPr lang="en-GB"/>
        </a:p>
      </dgm:t>
    </dgm:pt>
    <dgm:pt modelId="{8E66D880-7547-4A44-988F-458734F641C2}" type="sibTrans" cxnId="{AD485CD5-F409-4CD4-8FDE-A87B06B31818}">
      <dgm:prSet/>
      <dgm:spPr/>
      <dgm:t>
        <a:bodyPr/>
        <a:lstStyle/>
        <a:p>
          <a:endParaRPr lang="en-GB"/>
        </a:p>
      </dgm:t>
    </dgm:pt>
    <dgm:pt modelId="{FB5821A5-03C2-4D2E-BEEE-819ACCE0081A}">
      <dgm:prSet phldrT="[Text]" custT="1"/>
      <dgm:spPr/>
      <dgm:t>
        <a:bodyPr/>
        <a:lstStyle/>
        <a:p>
          <a:r>
            <a:rPr lang="en-GB" sz="1200" dirty="0"/>
            <a:t> </a:t>
          </a:r>
          <a:r>
            <a:rPr lang="en-GB" sz="1200" dirty="0">
              <a:solidFill>
                <a:schemeClr val="tx1"/>
              </a:solidFill>
            </a:rPr>
            <a:t>Access to mock elements of NED recruitment process and feedback</a:t>
          </a:r>
        </a:p>
      </dgm:t>
    </dgm:pt>
    <dgm:pt modelId="{CB64A5AC-2946-4C09-A146-B3C170573383}" type="parTrans" cxnId="{93ECE661-3E19-4D0F-BA18-A8D38005760F}">
      <dgm:prSet/>
      <dgm:spPr/>
      <dgm:t>
        <a:bodyPr/>
        <a:lstStyle/>
        <a:p>
          <a:endParaRPr lang="en-GB"/>
        </a:p>
      </dgm:t>
    </dgm:pt>
    <dgm:pt modelId="{983ABE1E-8C6C-472E-827B-55F1B3F818DD}" type="sibTrans" cxnId="{93ECE661-3E19-4D0F-BA18-A8D38005760F}">
      <dgm:prSet/>
      <dgm:spPr/>
      <dgm:t>
        <a:bodyPr/>
        <a:lstStyle/>
        <a:p>
          <a:endParaRPr lang="en-GB"/>
        </a:p>
      </dgm:t>
    </dgm:pt>
    <dgm:pt modelId="{A038AF40-841E-4F05-BFFA-EF425EFBD504}">
      <dgm:prSet phldrT="[Text]" custT="1"/>
      <dgm:spPr/>
      <dgm:t>
        <a:bodyPr/>
        <a:lstStyle/>
        <a:p>
          <a:r>
            <a:rPr lang="en-GB" sz="1200" dirty="0"/>
            <a:t> Participation in end of programme evaluation</a:t>
          </a:r>
        </a:p>
      </dgm:t>
    </dgm:pt>
    <dgm:pt modelId="{51C8749F-870C-4BAA-B216-403A3D243C79}" type="parTrans" cxnId="{15CE774A-F8BE-4D81-9C66-FD26F4B464B5}">
      <dgm:prSet/>
      <dgm:spPr/>
      <dgm:t>
        <a:bodyPr/>
        <a:lstStyle/>
        <a:p>
          <a:endParaRPr lang="en-GB"/>
        </a:p>
      </dgm:t>
    </dgm:pt>
    <dgm:pt modelId="{CB91A360-934D-4CEB-8C7A-B78CFEA00F05}" type="sibTrans" cxnId="{15CE774A-F8BE-4D81-9C66-FD26F4B464B5}">
      <dgm:prSet/>
      <dgm:spPr/>
      <dgm:t>
        <a:bodyPr/>
        <a:lstStyle/>
        <a:p>
          <a:endParaRPr lang="en-GB"/>
        </a:p>
      </dgm:t>
    </dgm:pt>
    <dgm:pt modelId="{08C6BBD6-352A-45D5-AFDF-45CB6ECC723A}">
      <dgm:prSet phldrT="[Text]" custT="1"/>
      <dgm:spPr/>
      <dgm:t>
        <a:bodyPr/>
        <a:lstStyle/>
        <a:p>
          <a:r>
            <a:rPr lang="en-GB" sz="1200" dirty="0">
              <a:solidFill>
                <a:schemeClr val="tx1"/>
              </a:solidFill>
            </a:rPr>
            <a:t> One post programme mentor meeting to support transition</a:t>
          </a:r>
        </a:p>
      </dgm:t>
    </dgm:pt>
    <dgm:pt modelId="{C6D42C85-33A6-498E-8876-F6A50D8A2F8E}" type="parTrans" cxnId="{F837C9C4-A0D1-49E3-96B5-18DE40BFAB68}">
      <dgm:prSet/>
      <dgm:spPr/>
      <dgm:t>
        <a:bodyPr/>
        <a:lstStyle/>
        <a:p>
          <a:endParaRPr lang="en-GB"/>
        </a:p>
      </dgm:t>
    </dgm:pt>
    <dgm:pt modelId="{2A12EE24-05F6-4DB5-B9DB-9A4DE43E2481}" type="sibTrans" cxnId="{F837C9C4-A0D1-49E3-96B5-18DE40BFAB68}">
      <dgm:prSet/>
      <dgm:spPr/>
      <dgm:t>
        <a:bodyPr/>
        <a:lstStyle/>
        <a:p>
          <a:endParaRPr lang="en-GB"/>
        </a:p>
      </dgm:t>
    </dgm:pt>
    <dgm:pt modelId="{C7F90F8F-3693-4B93-B417-3B41DF95E9B8}">
      <dgm:prSet phldrT="[Text]" custT="1"/>
      <dgm:spPr/>
      <dgm:t>
        <a:bodyPr/>
        <a:lstStyle/>
        <a:p>
          <a:r>
            <a:rPr lang="en-GB" sz="1200" dirty="0">
              <a:solidFill>
                <a:schemeClr val="tx1"/>
              </a:solidFill>
            </a:rPr>
            <a:t> Assigned a lived experience mentor</a:t>
          </a:r>
        </a:p>
      </dgm:t>
    </dgm:pt>
    <dgm:pt modelId="{48785C87-3F54-4247-B49F-4907F4D17596}" type="parTrans" cxnId="{301C682F-B7A9-4673-85ED-CE81B97BA5AD}">
      <dgm:prSet/>
      <dgm:spPr/>
      <dgm:t>
        <a:bodyPr/>
        <a:lstStyle/>
        <a:p>
          <a:endParaRPr lang="en-GB"/>
        </a:p>
      </dgm:t>
    </dgm:pt>
    <dgm:pt modelId="{481541E6-E5E3-4743-8200-56FB070A2AE0}" type="sibTrans" cxnId="{301C682F-B7A9-4673-85ED-CE81B97BA5AD}">
      <dgm:prSet/>
      <dgm:spPr/>
      <dgm:t>
        <a:bodyPr/>
        <a:lstStyle/>
        <a:p>
          <a:endParaRPr lang="en-GB"/>
        </a:p>
      </dgm:t>
    </dgm:pt>
    <dgm:pt modelId="{4576C684-D9BB-4113-AEB1-EA903821ABF8}" type="pres">
      <dgm:prSet presAssocID="{364416B2-27EC-44D3-A060-F5CA03BEF458}" presName="linearFlow" presStyleCnt="0">
        <dgm:presLayoutVars>
          <dgm:dir/>
          <dgm:animLvl val="lvl"/>
          <dgm:resizeHandles val="exact"/>
        </dgm:presLayoutVars>
      </dgm:prSet>
      <dgm:spPr/>
    </dgm:pt>
    <dgm:pt modelId="{B1A0C62B-D1E9-412F-8E39-167651F23E47}" type="pres">
      <dgm:prSet presAssocID="{1432215C-EB36-4256-A63E-79AB3E9F92F2}" presName="composite" presStyleCnt="0"/>
      <dgm:spPr/>
    </dgm:pt>
    <dgm:pt modelId="{46E8A91C-2F1A-4CD1-99C8-4D200494238F}" type="pres">
      <dgm:prSet presAssocID="{1432215C-EB36-4256-A63E-79AB3E9F92F2}" presName="parTx" presStyleLbl="node1" presStyleIdx="0" presStyleCnt="4">
        <dgm:presLayoutVars>
          <dgm:chMax val="0"/>
          <dgm:chPref val="0"/>
          <dgm:bulletEnabled val="1"/>
        </dgm:presLayoutVars>
      </dgm:prSet>
      <dgm:spPr/>
    </dgm:pt>
    <dgm:pt modelId="{D4CAF59E-5F2F-4A5A-A05A-4CDC8935EF3E}" type="pres">
      <dgm:prSet presAssocID="{1432215C-EB36-4256-A63E-79AB3E9F92F2}" presName="parSh" presStyleLbl="node1" presStyleIdx="0" presStyleCnt="4" custLinFactNeighborX="2567" custLinFactNeighborY="12416"/>
      <dgm:spPr/>
    </dgm:pt>
    <dgm:pt modelId="{F5BC968C-D83A-4965-8F45-50EAE64D4608}" type="pres">
      <dgm:prSet presAssocID="{1432215C-EB36-4256-A63E-79AB3E9F92F2}" presName="desTx" presStyleLbl="fgAcc1" presStyleIdx="0" presStyleCnt="4" custScaleX="125817" custLinFactNeighborX="-9371" custLinFactNeighborY="1355">
        <dgm:presLayoutVars>
          <dgm:bulletEnabled val="1"/>
        </dgm:presLayoutVars>
      </dgm:prSet>
      <dgm:spPr/>
    </dgm:pt>
    <dgm:pt modelId="{2150AA70-65A8-4D80-9D56-FB5E557073AC}" type="pres">
      <dgm:prSet presAssocID="{38CE20BB-B6AC-42E0-9E8E-7C95CBFF8A33}" presName="sibTrans" presStyleLbl="sibTrans2D1" presStyleIdx="0" presStyleCnt="3" custLinFactNeighborX="-3840" custLinFactNeighborY="20838"/>
      <dgm:spPr/>
    </dgm:pt>
    <dgm:pt modelId="{2230B18D-590C-4F7B-BE88-CD8F269F7DEF}" type="pres">
      <dgm:prSet presAssocID="{38CE20BB-B6AC-42E0-9E8E-7C95CBFF8A33}" presName="connTx" presStyleLbl="sibTrans2D1" presStyleIdx="0" presStyleCnt="3"/>
      <dgm:spPr/>
    </dgm:pt>
    <dgm:pt modelId="{F626819B-1FE4-41D8-B361-2CEEE7496447}" type="pres">
      <dgm:prSet presAssocID="{0CAD252C-BB84-4A58-B6F5-580D625D96BB}" presName="composite" presStyleCnt="0"/>
      <dgm:spPr/>
    </dgm:pt>
    <dgm:pt modelId="{60B729C9-FD2F-4E7D-BE43-19CEA5C21A04}" type="pres">
      <dgm:prSet presAssocID="{0CAD252C-BB84-4A58-B6F5-580D625D96BB}" presName="parTx" presStyleLbl="node1" presStyleIdx="0" presStyleCnt="4">
        <dgm:presLayoutVars>
          <dgm:chMax val="0"/>
          <dgm:chPref val="0"/>
          <dgm:bulletEnabled val="1"/>
        </dgm:presLayoutVars>
      </dgm:prSet>
      <dgm:spPr/>
    </dgm:pt>
    <dgm:pt modelId="{2D0A52F7-BF1F-4B42-A510-2CD91103CB54}" type="pres">
      <dgm:prSet presAssocID="{0CAD252C-BB84-4A58-B6F5-580D625D96BB}" presName="parSh" presStyleLbl="node1" presStyleIdx="1" presStyleCnt="4" custLinFactNeighborX="2567" custLinFactNeighborY="12416"/>
      <dgm:spPr/>
    </dgm:pt>
    <dgm:pt modelId="{14AA4ED1-5313-49A3-8AD3-8A8F262430F9}" type="pres">
      <dgm:prSet presAssocID="{0CAD252C-BB84-4A58-B6F5-580D625D96BB}" presName="desTx" presStyleLbl="fgAcc1" presStyleIdx="1" presStyleCnt="4" custScaleX="124474" custLinFactNeighborX="-8017" custLinFactNeighborY="2727">
        <dgm:presLayoutVars>
          <dgm:bulletEnabled val="1"/>
        </dgm:presLayoutVars>
      </dgm:prSet>
      <dgm:spPr/>
    </dgm:pt>
    <dgm:pt modelId="{E9C89AB2-D9C6-4AD9-B2E4-3E43382BF3B0}" type="pres">
      <dgm:prSet presAssocID="{F641B49D-41F9-413B-BEB4-0AF88CF12CD4}" presName="sibTrans" presStyleLbl="sibTrans2D1" presStyleIdx="1" presStyleCnt="3" custLinFactNeighborX="-3875" custLinFactNeighborY="20838"/>
      <dgm:spPr/>
    </dgm:pt>
    <dgm:pt modelId="{FE52C433-C992-4221-906A-B99E93225739}" type="pres">
      <dgm:prSet presAssocID="{F641B49D-41F9-413B-BEB4-0AF88CF12CD4}" presName="connTx" presStyleLbl="sibTrans2D1" presStyleIdx="1" presStyleCnt="3"/>
      <dgm:spPr/>
    </dgm:pt>
    <dgm:pt modelId="{8B308F2A-F0A2-4534-AABE-5135A19C5C1F}" type="pres">
      <dgm:prSet presAssocID="{75221E60-C453-4FB0-99AD-ED7F435BC421}" presName="composite" presStyleCnt="0"/>
      <dgm:spPr/>
    </dgm:pt>
    <dgm:pt modelId="{FB7E27EF-B6F3-4C61-AA5A-9C39042642D0}" type="pres">
      <dgm:prSet presAssocID="{75221E60-C453-4FB0-99AD-ED7F435BC421}" presName="parTx" presStyleLbl="node1" presStyleIdx="1" presStyleCnt="4">
        <dgm:presLayoutVars>
          <dgm:chMax val="0"/>
          <dgm:chPref val="0"/>
          <dgm:bulletEnabled val="1"/>
        </dgm:presLayoutVars>
      </dgm:prSet>
      <dgm:spPr/>
    </dgm:pt>
    <dgm:pt modelId="{BE1CC75A-6804-4FCB-8B3E-2C162272A8B4}" type="pres">
      <dgm:prSet presAssocID="{75221E60-C453-4FB0-99AD-ED7F435BC421}" presName="parSh" presStyleLbl="node1" presStyleIdx="2" presStyleCnt="4" custLinFactNeighborX="2567" custLinFactNeighborY="12416"/>
      <dgm:spPr/>
    </dgm:pt>
    <dgm:pt modelId="{E6BD3B74-7E27-4E3A-A411-AEF31BD6F634}" type="pres">
      <dgm:prSet presAssocID="{75221E60-C453-4FB0-99AD-ED7F435BC421}" presName="desTx" presStyleLbl="fgAcc1" presStyleIdx="2" presStyleCnt="4" custScaleX="127269" custScaleY="99573" custLinFactNeighborX="-8017" custLinFactNeighborY="2739">
        <dgm:presLayoutVars>
          <dgm:bulletEnabled val="1"/>
        </dgm:presLayoutVars>
      </dgm:prSet>
      <dgm:spPr/>
    </dgm:pt>
    <dgm:pt modelId="{17EDF8EC-037B-4977-AF52-EBA699CFB55F}" type="pres">
      <dgm:prSet presAssocID="{E4C437A6-1023-4838-8E34-C80859DA227F}" presName="sibTrans" presStyleLbl="sibTrans2D1" presStyleIdx="2" presStyleCnt="3" custLinFactNeighborX="-4022" custLinFactNeighborY="20838"/>
      <dgm:spPr/>
    </dgm:pt>
    <dgm:pt modelId="{F78429A7-8FD7-41C8-91E6-5B2448E55CEA}" type="pres">
      <dgm:prSet presAssocID="{E4C437A6-1023-4838-8E34-C80859DA227F}" presName="connTx" presStyleLbl="sibTrans2D1" presStyleIdx="2" presStyleCnt="3"/>
      <dgm:spPr/>
    </dgm:pt>
    <dgm:pt modelId="{50CB6AF3-3C5B-44A0-A96B-669EDEF5FCB3}" type="pres">
      <dgm:prSet presAssocID="{27399D7A-A49E-4F3C-85ED-786A8C64DEEC}" presName="composite" presStyleCnt="0"/>
      <dgm:spPr/>
    </dgm:pt>
    <dgm:pt modelId="{F9E306A1-7518-4537-8A55-F526BFE318CE}" type="pres">
      <dgm:prSet presAssocID="{27399D7A-A49E-4F3C-85ED-786A8C64DEEC}" presName="parTx" presStyleLbl="node1" presStyleIdx="2" presStyleCnt="4">
        <dgm:presLayoutVars>
          <dgm:chMax val="0"/>
          <dgm:chPref val="0"/>
          <dgm:bulletEnabled val="1"/>
        </dgm:presLayoutVars>
      </dgm:prSet>
      <dgm:spPr/>
    </dgm:pt>
    <dgm:pt modelId="{085EA9ED-8DD7-43F2-8263-26D176FD2109}" type="pres">
      <dgm:prSet presAssocID="{27399D7A-A49E-4F3C-85ED-786A8C64DEEC}" presName="parSh" presStyleLbl="node1" presStyleIdx="3" presStyleCnt="4" custLinFactNeighborX="-1495" custLinFactNeighborY="12416"/>
      <dgm:spPr/>
    </dgm:pt>
    <dgm:pt modelId="{AAABD587-B89A-4D94-AA27-CBE5CA4F974C}" type="pres">
      <dgm:prSet presAssocID="{27399D7A-A49E-4F3C-85ED-786A8C64DEEC}" presName="desTx" presStyleLbl="fgAcc1" presStyleIdx="3" presStyleCnt="4" custScaleX="125063" custLinFactNeighborX="-9371" custLinFactNeighborY="2739">
        <dgm:presLayoutVars>
          <dgm:bulletEnabled val="1"/>
        </dgm:presLayoutVars>
      </dgm:prSet>
      <dgm:spPr/>
    </dgm:pt>
  </dgm:ptLst>
  <dgm:cxnLst>
    <dgm:cxn modelId="{9AA2FB00-360E-4BA5-BDBF-FB09038E8BB3}" type="presOf" srcId="{38CE20BB-B6AC-42E0-9E8E-7C95CBFF8A33}" destId="{2230B18D-590C-4F7B-BE88-CD8F269F7DEF}" srcOrd="1" destOrd="0" presId="urn:microsoft.com/office/officeart/2005/8/layout/process3"/>
    <dgm:cxn modelId="{9EBFD606-42C3-43A3-B162-5D0B85329284}" type="presOf" srcId="{04568691-6268-4E8C-8E1F-5A0943B324BD}" destId="{E6BD3B74-7E27-4E3A-A411-AEF31BD6F634}" srcOrd="0" destOrd="3" presId="urn:microsoft.com/office/officeart/2005/8/layout/process3"/>
    <dgm:cxn modelId="{DB7BBC0C-86FB-4219-B4FA-A4E3E4FA1D9D}" srcId="{364416B2-27EC-44D3-A060-F5CA03BEF458}" destId="{75221E60-C453-4FB0-99AD-ED7F435BC421}" srcOrd="2" destOrd="0" parTransId="{03B391F9-0E56-48B8-BA8D-03699BFD106D}" sibTransId="{E4C437A6-1023-4838-8E34-C80859DA227F}"/>
    <dgm:cxn modelId="{3B306418-1A89-4F70-A1B2-2A5269520F05}" srcId="{75221E60-C453-4FB0-99AD-ED7F435BC421}" destId="{583F2DB4-26EA-4B09-B8CA-F16CD94D26EF}" srcOrd="1" destOrd="0" parTransId="{3F6F2BC3-EA9D-46F7-8049-0C9A87DE6575}" sibTransId="{6D3CADBA-3B71-4412-8955-7227BE0EDCAA}"/>
    <dgm:cxn modelId="{7049711C-08CC-4411-A486-1A16817BDEC3}" type="presOf" srcId="{6DC2EB22-8880-400E-A73E-7EA1083E7602}" destId="{F5BC968C-D83A-4965-8F45-50EAE64D4608}" srcOrd="0" destOrd="1" presId="urn:microsoft.com/office/officeart/2005/8/layout/process3"/>
    <dgm:cxn modelId="{2DEA831D-0AEB-4384-8AF8-265C385A73ED}" type="presOf" srcId="{0CAD252C-BB84-4A58-B6F5-580D625D96BB}" destId="{60B729C9-FD2F-4E7D-BE43-19CEA5C21A04}" srcOrd="0" destOrd="0" presId="urn:microsoft.com/office/officeart/2005/8/layout/process3"/>
    <dgm:cxn modelId="{68821C1E-0674-4278-ACDC-11D93026D3C4}" type="presOf" srcId="{41E926E2-66E9-4CAF-923A-644AAA361EE0}" destId="{14AA4ED1-5313-49A3-8AD3-8A8F262430F9}" srcOrd="0" destOrd="4" presId="urn:microsoft.com/office/officeart/2005/8/layout/process3"/>
    <dgm:cxn modelId="{2019E823-9259-410D-BE01-D388E7F74575}" type="presOf" srcId="{6C7FF03B-8D32-4DB6-B349-29DF1775CEB9}" destId="{F5BC968C-D83A-4965-8F45-50EAE64D4608}" srcOrd="0" destOrd="2" presId="urn:microsoft.com/office/officeart/2005/8/layout/process3"/>
    <dgm:cxn modelId="{D1751C28-E51D-4A51-B5BB-BAA674422862}" type="presOf" srcId="{75221E60-C453-4FB0-99AD-ED7F435BC421}" destId="{BE1CC75A-6804-4FCB-8B3E-2C162272A8B4}" srcOrd="1" destOrd="0" presId="urn:microsoft.com/office/officeart/2005/8/layout/process3"/>
    <dgm:cxn modelId="{037C452B-F1A4-4048-B368-F820D69B3C96}" type="presOf" srcId="{A038AF40-841E-4F05-BFFA-EF425EFBD504}" destId="{AAABD587-B89A-4D94-AA27-CBE5CA4F974C}" srcOrd="0" destOrd="1" presId="urn:microsoft.com/office/officeart/2005/8/layout/process3"/>
    <dgm:cxn modelId="{C611332C-7A31-41A4-868C-1D5A1CDB57C4}" srcId="{0CAD252C-BB84-4A58-B6F5-580D625D96BB}" destId="{AB311198-1128-4DAD-8FC4-D9F919EC4A04}" srcOrd="2" destOrd="0" parTransId="{BD5F6B8E-53D5-4777-8916-907333FB661D}" sibTransId="{1E631845-5E7F-4562-A54E-EF438463F11D}"/>
    <dgm:cxn modelId="{301C682F-B7A9-4673-85ED-CE81B97BA5AD}" srcId="{0CAD252C-BB84-4A58-B6F5-580D625D96BB}" destId="{C7F90F8F-3693-4B93-B417-3B41DF95E9B8}" srcOrd="3" destOrd="0" parTransId="{48785C87-3F54-4247-B49F-4907F4D17596}" sibTransId="{481541E6-E5E3-4743-8200-56FB070A2AE0}"/>
    <dgm:cxn modelId="{E1A0BF34-7B45-4A7C-B821-1F8F4A448CF6}" srcId="{0CAD252C-BB84-4A58-B6F5-580D625D96BB}" destId="{41E926E2-66E9-4CAF-923A-644AAA361EE0}" srcOrd="4" destOrd="0" parTransId="{ED0BF786-EF79-4659-815C-DDAE53B02D4B}" sibTransId="{278BDB57-0C0C-46AF-906E-4521815BEA70}"/>
    <dgm:cxn modelId="{416D0C5C-4BF8-41E9-87F6-BE20A79CACD4}" srcId="{1432215C-EB36-4256-A63E-79AB3E9F92F2}" destId="{6DC2EB22-8880-400E-A73E-7EA1083E7602}" srcOrd="1" destOrd="0" parTransId="{25CFD556-078C-4580-90EC-3DAC62844D60}" sibTransId="{64762ECA-A7E9-4833-B9C0-B87D3FA920F9}"/>
    <dgm:cxn modelId="{C65D575E-0C26-48E5-B6DF-FD6419D56792}" type="presOf" srcId="{E4C437A6-1023-4838-8E34-C80859DA227F}" destId="{F78429A7-8FD7-41C8-91E6-5B2448E55CEA}" srcOrd="1" destOrd="0" presId="urn:microsoft.com/office/officeart/2005/8/layout/process3"/>
    <dgm:cxn modelId="{93ECE661-3E19-4D0F-BA18-A8D38005760F}" srcId="{75221E60-C453-4FB0-99AD-ED7F435BC421}" destId="{FB5821A5-03C2-4D2E-BEEE-819ACCE0081A}" srcOrd="4" destOrd="0" parTransId="{CB64A5AC-2946-4C09-A146-B3C170573383}" sibTransId="{983ABE1E-8C6C-472E-827B-55F1B3F818DD}"/>
    <dgm:cxn modelId="{689E3769-5603-4CA3-916B-609005B84C55}" type="presOf" srcId="{0CAD252C-BB84-4A58-B6F5-580D625D96BB}" destId="{2D0A52F7-BF1F-4B42-A510-2CD91103CB54}" srcOrd="1" destOrd="0" presId="urn:microsoft.com/office/officeart/2005/8/layout/process3"/>
    <dgm:cxn modelId="{15CE774A-F8BE-4D81-9C66-FD26F4B464B5}" srcId="{27399D7A-A49E-4F3C-85ED-786A8C64DEEC}" destId="{A038AF40-841E-4F05-BFFA-EF425EFBD504}" srcOrd="1" destOrd="0" parTransId="{51C8749F-870C-4BAA-B216-403A3D243C79}" sibTransId="{CB91A360-934D-4CEB-8C7A-B78CFEA00F05}"/>
    <dgm:cxn modelId="{89656B70-F877-4C3E-A87C-6D119C75DB10}" srcId="{364416B2-27EC-44D3-A060-F5CA03BEF458}" destId="{1432215C-EB36-4256-A63E-79AB3E9F92F2}" srcOrd="0" destOrd="0" parTransId="{297D757B-D84A-41D1-A5A1-42F3F033655A}" sibTransId="{38CE20BB-B6AC-42E0-9E8E-7C95CBFF8A33}"/>
    <dgm:cxn modelId="{48BC8552-9241-41FB-A245-8D557A613C27}" type="presOf" srcId="{27399D7A-A49E-4F3C-85ED-786A8C64DEEC}" destId="{085EA9ED-8DD7-43F2-8263-26D176FD2109}" srcOrd="1" destOrd="0" presId="urn:microsoft.com/office/officeart/2005/8/layout/process3"/>
    <dgm:cxn modelId="{3B2C3A53-E8E7-43C8-AD6F-C7BB12817028}" srcId="{364416B2-27EC-44D3-A060-F5CA03BEF458}" destId="{27399D7A-A49E-4F3C-85ED-786A8C64DEEC}" srcOrd="3" destOrd="0" parTransId="{24503B5F-94D3-40D6-9921-D1607DDD11B5}" sibTransId="{155CF0DA-3ED1-4C2C-AD31-94596C12F6D1}"/>
    <dgm:cxn modelId="{F3BF0674-F549-4B4D-9E25-7DCABF8B196C}" srcId="{75221E60-C453-4FB0-99AD-ED7F435BC421}" destId="{BC738163-1F30-4302-97DD-DDC108907E40}" srcOrd="2" destOrd="0" parTransId="{8FDDCECD-26C4-4302-85A2-C759FE8E26A5}" sibTransId="{42FD31A7-BF35-4516-90E7-03CD1011583D}"/>
    <dgm:cxn modelId="{C7942D56-CC9E-4B12-B461-8C3E6E1797E9}" srcId="{27399D7A-A49E-4F3C-85ED-786A8C64DEEC}" destId="{A10FC76F-BA8F-48FA-8568-C141A357758D}" srcOrd="0" destOrd="0" parTransId="{7A40CCD4-3794-4817-9654-05E6D550670F}" sibTransId="{9FA36BD1-5ABB-4312-B041-A5EE77E067DF}"/>
    <dgm:cxn modelId="{55B9CA56-2857-4FAA-A840-D83D190A8EF0}" srcId="{364416B2-27EC-44D3-A060-F5CA03BEF458}" destId="{0CAD252C-BB84-4A58-B6F5-580D625D96BB}" srcOrd="1" destOrd="0" parTransId="{472E3FBB-BFD8-45F0-A3DA-656E5A1481BC}" sibTransId="{F641B49D-41F9-413B-BEB4-0AF88CF12CD4}"/>
    <dgm:cxn modelId="{703CA377-211C-4AA2-BE79-DF1F23059348}" type="presOf" srcId="{A0E446A8-BA76-4F04-B7A2-AABB6F8EE24A}" destId="{E6BD3B74-7E27-4E3A-A411-AEF31BD6F634}" srcOrd="0" destOrd="0" presId="urn:microsoft.com/office/officeart/2005/8/layout/process3"/>
    <dgm:cxn modelId="{88FF1C79-4D77-4F3F-AF9D-9964EC15EA46}" type="presOf" srcId="{D2083D9D-D898-4757-A984-CA77FBB6E68E}" destId="{F5BC968C-D83A-4965-8F45-50EAE64D4608}" srcOrd="0" destOrd="0" presId="urn:microsoft.com/office/officeart/2005/8/layout/process3"/>
    <dgm:cxn modelId="{2A103F7A-D04C-4CD7-B765-A9E2CBEE5F21}" srcId="{75221E60-C453-4FB0-99AD-ED7F435BC421}" destId="{A2DCE233-7BC2-4DA0-B3D0-021B248140EC}" srcOrd="5" destOrd="0" parTransId="{2D3A1C24-D26A-44F4-B81F-3C0F54D194A3}" sibTransId="{3863740E-4B87-46D0-BBA9-5CD860E4FD3F}"/>
    <dgm:cxn modelId="{45864A7B-2CF9-45A0-919B-E6DD28640572}" srcId="{0CAD252C-BB84-4A58-B6F5-580D625D96BB}" destId="{6EA646CA-E526-4B91-B050-AA88F4E5B781}" srcOrd="0" destOrd="0" parTransId="{7B1B1ACA-E252-49E7-9DF9-3CE74DC891BF}" sibTransId="{C8B5E1CE-A7D0-4FEA-8453-93E23FE409B4}"/>
    <dgm:cxn modelId="{6E26527F-0A51-4592-8B13-DE3D0C10E98D}" type="presOf" srcId="{B450159A-E167-453F-B003-D38CC749EAFC}" destId="{14AA4ED1-5313-49A3-8AD3-8A8F262430F9}" srcOrd="0" destOrd="1" presId="urn:microsoft.com/office/officeart/2005/8/layout/process3"/>
    <dgm:cxn modelId="{DF8A288F-2B58-4D16-A70B-D9AF28DD559F}" type="presOf" srcId="{F641B49D-41F9-413B-BEB4-0AF88CF12CD4}" destId="{FE52C433-C992-4221-906A-B99E93225739}" srcOrd="1" destOrd="0" presId="urn:microsoft.com/office/officeart/2005/8/layout/process3"/>
    <dgm:cxn modelId="{30346F99-2568-444B-ADE7-B58A340DC8C8}" type="presOf" srcId="{A2DCE233-7BC2-4DA0-B3D0-021B248140EC}" destId="{E6BD3B74-7E27-4E3A-A411-AEF31BD6F634}" srcOrd="0" destOrd="5" presId="urn:microsoft.com/office/officeart/2005/8/layout/process3"/>
    <dgm:cxn modelId="{22F7879D-287A-4C26-9006-AA890126DEE9}" type="presOf" srcId="{E4C437A6-1023-4838-8E34-C80859DA227F}" destId="{17EDF8EC-037B-4977-AF52-EBA699CFB55F}" srcOrd="0" destOrd="0" presId="urn:microsoft.com/office/officeart/2005/8/layout/process3"/>
    <dgm:cxn modelId="{8BDDFAA4-1DD2-40DE-B61E-3CC9B884161F}" type="presOf" srcId="{1432215C-EB36-4256-A63E-79AB3E9F92F2}" destId="{46E8A91C-2F1A-4CD1-99C8-4D200494238F}" srcOrd="0" destOrd="0" presId="urn:microsoft.com/office/officeart/2005/8/layout/process3"/>
    <dgm:cxn modelId="{E6DF3CAD-5E82-4623-B6A5-530409C4E163}" type="presOf" srcId="{364416B2-27EC-44D3-A060-F5CA03BEF458}" destId="{4576C684-D9BB-4113-AEB1-EA903821ABF8}" srcOrd="0" destOrd="0" presId="urn:microsoft.com/office/officeart/2005/8/layout/process3"/>
    <dgm:cxn modelId="{C6707BB1-D050-4995-8AFA-F151CBA7F9F7}" type="presOf" srcId="{38CE20BB-B6AC-42E0-9E8E-7C95CBFF8A33}" destId="{2150AA70-65A8-4D80-9D56-FB5E557073AC}" srcOrd="0" destOrd="0" presId="urn:microsoft.com/office/officeart/2005/8/layout/process3"/>
    <dgm:cxn modelId="{7CAB2FC0-2FF0-4632-8D8D-5EFB4FDB4325}" type="presOf" srcId="{AB311198-1128-4DAD-8FC4-D9F919EC4A04}" destId="{14AA4ED1-5313-49A3-8AD3-8A8F262430F9}" srcOrd="0" destOrd="2" presId="urn:microsoft.com/office/officeart/2005/8/layout/process3"/>
    <dgm:cxn modelId="{F837C9C4-A0D1-49E3-96B5-18DE40BFAB68}" srcId="{27399D7A-A49E-4F3C-85ED-786A8C64DEEC}" destId="{08C6BBD6-352A-45D5-AFDF-45CB6ECC723A}" srcOrd="2" destOrd="0" parTransId="{C6D42C85-33A6-498E-8876-F6A50D8A2F8E}" sibTransId="{2A12EE24-05F6-4DB5-B9DB-9A4DE43E2481}"/>
    <dgm:cxn modelId="{609921C5-C8E3-44F4-8A5F-96E6E09028B1}" type="presOf" srcId="{27399D7A-A49E-4F3C-85ED-786A8C64DEEC}" destId="{F9E306A1-7518-4537-8A55-F526BFE318CE}" srcOrd="0" destOrd="0" presId="urn:microsoft.com/office/officeart/2005/8/layout/process3"/>
    <dgm:cxn modelId="{2D0CB1C5-126E-4AB4-89B1-DCAFEAE7A5B8}" type="presOf" srcId="{A10FC76F-BA8F-48FA-8568-C141A357758D}" destId="{AAABD587-B89A-4D94-AA27-CBE5CA4F974C}" srcOrd="0" destOrd="0" presId="urn:microsoft.com/office/officeart/2005/8/layout/process3"/>
    <dgm:cxn modelId="{98D2BAC6-6AD9-4268-A298-C240D945C5E6}" type="presOf" srcId="{1432215C-EB36-4256-A63E-79AB3E9F92F2}" destId="{D4CAF59E-5F2F-4A5A-A05A-4CDC8935EF3E}" srcOrd="1" destOrd="0" presId="urn:microsoft.com/office/officeart/2005/8/layout/process3"/>
    <dgm:cxn modelId="{BDFF76C7-8782-45EA-B88F-112E3898DDA9}" srcId="{1432215C-EB36-4256-A63E-79AB3E9F92F2}" destId="{D2083D9D-D898-4757-A984-CA77FBB6E68E}" srcOrd="0" destOrd="0" parTransId="{2D984073-219F-4A33-A875-9EE7F9CCF20A}" sibTransId="{E25D4671-C06B-4E63-93C4-31259E2B7594}"/>
    <dgm:cxn modelId="{3AD5CCC7-2348-400D-B762-42B8DC1C007B}" type="presOf" srcId="{75221E60-C453-4FB0-99AD-ED7F435BC421}" destId="{FB7E27EF-B6F3-4C61-AA5A-9C39042642D0}" srcOrd="0" destOrd="0" presId="urn:microsoft.com/office/officeart/2005/8/layout/process3"/>
    <dgm:cxn modelId="{AD485CD5-F409-4CD4-8FDE-A87B06B31818}" srcId="{75221E60-C453-4FB0-99AD-ED7F435BC421}" destId="{04568691-6268-4E8C-8E1F-5A0943B324BD}" srcOrd="3" destOrd="0" parTransId="{B4EC0FF6-2118-449C-AA87-84353962E19C}" sibTransId="{8E66D880-7547-4A44-988F-458734F641C2}"/>
    <dgm:cxn modelId="{BA1247D5-19D8-4587-A19A-B0B1279E4A25}" type="presOf" srcId="{6EA646CA-E526-4B91-B050-AA88F4E5B781}" destId="{14AA4ED1-5313-49A3-8AD3-8A8F262430F9}" srcOrd="0" destOrd="0" presId="urn:microsoft.com/office/officeart/2005/8/layout/process3"/>
    <dgm:cxn modelId="{3A9393D6-C6EF-457B-A101-47AB64190B9C}" type="presOf" srcId="{08C6BBD6-352A-45D5-AFDF-45CB6ECC723A}" destId="{AAABD587-B89A-4D94-AA27-CBE5CA4F974C}" srcOrd="0" destOrd="2" presId="urn:microsoft.com/office/officeart/2005/8/layout/process3"/>
    <dgm:cxn modelId="{B52725D9-6D40-4615-9EEF-E2A526EEDB0B}" srcId="{75221E60-C453-4FB0-99AD-ED7F435BC421}" destId="{A0E446A8-BA76-4F04-B7A2-AABB6F8EE24A}" srcOrd="0" destOrd="0" parTransId="{E8ABBD81-F891-4E1D-AE8E-A5B08B92B4F1}" sibTransId="{64F479BB-A71B-482E-948A-5FCF370CA922}"/>
    <dgm:cxn modelId="{A9A446DC-DDC6-4D50-90F9-7567FE76FDC7}" type="presOf" srcId="{FB5821A5-03C2-4D2E-BEEE-819ACCE0081A}" destId="{E6BD3B74-7E27-4E3A-A411-AEF31BD6F634}" srcOrd="0" destOrd="4" presId="urn:microsoft.com/office/officeart/2005/8/layout/process3"/>
    <dgm:cxn modelId="{AF1563E1-4722-4AEF-BD9D-996BD37E71B6}" type="presOf" srcId="{BC738163-1F30-4302-97DD-DDC108907E40}" destId="{E6BD3B74-7E27-4E3A-A411-AEF31BD6F634}" srcOrd="0" destOrd="2" presId="urn:microsoft.com/office/officeart/2005/8/layout/process3"/>
    <dgm:cxn modelId="{890816E7-CF65-4A4A-8086-5D08841F83F3}" srcId="{0CAD252C-BB84-4A58-B6F5-580D625D96BB}" destId="{B450159A-E167-453F-B003-D38CC749EAFC}" srcOrd="1" destOrd="0" parTransId="{BD97F0C8-E524-4D1A-92D1-AA7F23F2238B}" sibTransId="{79F80848-278A-4845-B045-D86837B67935}"/>
    <dgm:cxn modelId="{99FBB6E9-CBDA-4297-A860-29D70FCB3FEC}" srcId="{1432215C-EB36-4256-A63E-79AB3E9F92F2}" destId="{6C7FF03B-8D32-4DB6-B349-29DF1775CEB9}" srcOrd="2" destOrd="0" parTransId="{36E27322-4506-4E32-BDA7-4F0FF877BFC6}" sibTransId="{7E02147A-B85C-41F5-8570-F85FFA4D5D27}"/>
    <dgm:cxn modelId="{2604E0EA-52E4-4678-8115-AB933170EAD3}" type="presOf" srcId="{583F2DB4-26EA-4B09-B8CA-F16CD94D26EF}" destId="{E6BD3B74-7E27-4E3A-A411-AEF31BD6F634}" srcOrd="0" destOrd="1" presId="urn:microsoft.com/office/officeart/2005/8/layout/process3"/>
    <dgm:cxn modelId="{7F11E6F6-C112-42D4-A31E-C62758E71FC0}" type="presOf" srcId="{F641B49D-41F9-413B-BEB4-0AF88CF12CD4}" destId="{E9C89AB2-D9C6-4AD9-B2E4-3E43382BF3B0}" srcOrd="0" destOrd="0" presId="urn:microsoft.com/office/officeart/2005/8/layout/process3"/>
    <dgm:cxn modelId="{FEF982F9-443E-48BB-89FE-109D2CD276DD}" type="presOf" srcId="{C7F90F8F-3693-4B93-B417-3B41DF95E9B8}" destId="{14AA4ED1-5313-49A3-8AD3-8A8F262430F9}" srcOrd="0" destOrd="3" presId="urn:microsoft.com/office/officeart/2005/8/layout/process3"/>
    <dgm:cxn modelId="{4CCAA0C5-20DD-49B0-85D2-A6FFA5C5502A}" type="presParOf" srcId="{4576C684-D9BB-4113-AEB1-EA903821ABF8}" destId="{B1A0C62B-D1E9-412F-8E39-167651F23E47}" srcOrd="0" destOrd="0" presId="urn:microsoft.com/office/officeart/2005/8/layout/process3"/>
    <dgm:cxn modelId="{A6DD05DB-6C07-4D50-9BAA-BE1D544662B6}" type="presParOf" srcId="{B1A0C62B-D1E9-412F-8E39-167651F23E47}" destId="{46E8A91C-2F1A-4CD1-99C8-4D200494238F}" srcOrd="0" destOrd="0" presId="urn:microsoft.com/office/officeart/2005/8/layout/process3"/>
    <dgm:cxn modelId="{2B6A8F88-BFC7-4423-B66D-5290892B40CF}" type="presParOf" srcId="{B1A0C62B-D1E9-412F-8E39-167651F23E47}" destId="{D4CAF59E-5F2F-4A5A-A05A-4CDC8935EF3E}" srcOrd="1" destOrd="0" presId="urn:microsoft.com/office/officeart/2005/8/layout/process3"/>
    <dgm:cxn modelId="{9980835A-32D1-4573-8564-335B3D477534}" type="presParOf" srcId="{B1A0C62B-D1E9-412F-8E39-167651F23E47}" destId="{F5BC968C-D83A-4965-8F45-50EAE64D4608}" srcOrd="2" destOrd="0" presId="urn:microsoft.com/office/officeart/2005/8/layout/process3"/>
    <dgm:cxn modelId="{40020974-7766-4BBE-BC08-50CEAE7C3784}" type="presParOf" srcId="{4576C684-D9BB-4113-AEB1-EA903821ABF8}" destId="{2150AA70-65A8-4D80-9D56-FB5E557073AC}" srcOrd="1" destOrd="0" presId="urn:microsoft.com/office/officeart/2005/8/layout/process3"/>
    <dgm:cxn modelId="{1E920FBA-D444-4CB2-8214-7F3882E49DE6}" type="presParOf" srcId="{2150AA70-65A8-4D80-9D56-FB5E557073AC}" destId="{2230B18D-590C-4F7B-BE88-CD8F269F7DEF}" srcOrd="0" destOrd="0" presId="urn:microsoft.com/office/officeart/2005/8/layout/process3"/>
    <dgm:cxn modelId="{5DAC1385-ECD1-498F-8640-FFAB81541F84}" type="presParOf" srcId="{4576C684-D9BB-4113-AEB1-EA903821ABF8}" destId="{F626819B-1FE4-41D8-B361-2CEEE7496447}" srcOrd="2" destOrd="0" presId="urn:microsoft.com/office/officeart/2005/8/layout/process3"/>
    <dgm:cxn modelId="{7E336C5E-D77A-40B1-B54B-191274D0DB0D}" type="presParOf" srcId="{F626819B-1FE4-41D8-B361-2CEEE7496447}" destId="{60B729C9-FD2F-4E7D-BE43-19CEA5C21A04}" srcOrd="0" destOrd="0" presId="urn:microsoft.com/office/officeart/2005/8/layout/process3"/>
    <dgm:cxn modelId="{31EBA31B-05B0-43ED-A49C-676E791F0221}" type="presParOf" srcId="{F626819B-1FE4-41D8-B361-2CEEE7496447}" destId="{2D0A52F7-BF1F-4B42-A510-2CD91103CB54}" srcOrd="1" destOrd="0" presId="urn:microsoft.com/office/officeart/2005/8/layout/process3"/>
    <dgm:cxn modelId="{3118EDF7-5E8E-43CB-88BB-913ECB73A2AC}" type="presParOf" srcId="{F626819B-1FE4-41D8-B361-2CEEE7496447}" destId="{14AA4ED1-5313-49A3-8AD3-8A8F262430F9}" srcOrd="2" destOrd="0" presId="urn:microsoft.com/office/officeart/2005/8/layout/process3"/>
    <dgm:cxn modelId="{4F411C0A-6DB6-4017-8451-FF78D9E5686E}" type="presParOf" srcId="{4576C684-D9BB-4113-AEB1-EA903821ABF8}" destId="{E9C89AB2-D9C6-4AD9-B2E4-3E43382BF3B0}" srcOrd="3" destOrd="0" presId="urn:microsoft.com/office/officeart/2005/8/layout/process3"/>
    <dgm:cxn modelId="{34B6D832-1D91-41A7-AF36-A55E727202A0}" type="presParOf" srcId="{E9C89AB2-D9C6-4AD9-B2E4-3E43382BF3B0}" destId="{FE52C433-C992-4221-906A-B99E93225739}" srcOrd="0" destOrd="0" presId="urn:microsoft.com/office/officeart/2005/8/layout/process3"/>
    <dgm:cxn modelId="{DF1E2C32-B651-449B-A02A-04828AD4B4D9}" type="presParOf" srcId="{4576C684-D9BB-4113-AEB1-EA903821ABF8}" destId="{8B308F2A-F0A2-4534-AABE-5135A19C5C1F}" srcOrd="4" destOrd="0" presId="urn:microsoft.com/office/officeart/2005/8/layout/process3"/>
    <dgm:cxn modelId="{894EBA4D-D799-44FB-8055-AA5EC257E75C}" type="presParOf" srcId="{8B308F2A-F0A2-4534-AABE-5135A19C5C1F}" destId="{FB7E27EF-B6F3-4C61-AA5A-9C39042642D0}" srcOrd="0" destOrd="0" presId="urn:microsoft.com/office/officeart/2005/8/layout/process3"/>
    <dgm:cxn modelId="{CC2B7E11-FD10-4461-BFA1-85AEDFB71D98}" type="presParOf" srcId="{8B308F2A-F0A2-4534-AABE-5135A19C5C1F}" destId="{BE1CC75A-6804-4FCB-8B3E-2C162272A8B4}" srcOrd="1" destOrd="0" presId="urn:microsoft.com/office/officeart/2005/8/layout/process3"/>
    <dgm:cxn modelId="{560E457F-3B88-4F3A-8640-05841BE5C6F4}" type="presParOf" srcId="{8B308F2A-F0A2-4534-AABE-5135A19C5C1F}" destId="{E6BD3B74-7E27-4E3A-A411-AEF31BD6F634}" srcOrd="2" destOrd="0" presId="urn:microsoft.com/office/officeart/2005/8/layout/process3"/>
    <dgm:cxn modelId="{262054CA-9B09-4F44-9575-1598C408E4B1}" type="presParOf" srcId="{4576C684-D9BB-4113-AEB1-EA903821ABF8}" destId="{17EDF8EC-037B-4977-AF52-EBA699CFB55F}" srcOrd="5" destOrd="0" presId="urn:microsoft.com/office/officeart/2005/8/layout/process3"/>
    <dgm:cxn modelId="{7B9983BB-1AF8-49D3-A2EF-339F64AA00BF}" type="presParOf" srcId="{17EDF8EC-037B-4977-AF52-EBA699CFB55F}" destId="{F78429A7-8FD7-41C8-91E6-5B2448E55CEA}" srcOrd="0" destOrd="0" presId="urn:microsoft.com/office/officeart/2005/8/layout/process3"/>
    <dgm:cxn modelId="{9B22A2EB-6B83-4F14-9803-194AD71973F8}" type="presParOf" srcId="{4576C684-D9BB-4113-AEB1-EA903821ABF8}" destId="{50CB6AF3-3C5B-44A0-A96B-669EDEF5FCB3}" srcOrd="6" destOrd="0" presId="urn:microsoft.com/office/officeart/2005/8/layout/process3"/>
    <dgm:cxn modelId="{E0482F99-AB81-48C2-BA74-7708EC498119}" type="presParOf" srcId="{50CB6AF3-3C5B-44A0-A96B-669EDEF5FCB3}" destId="{F9E306A1-7518-4537-8A55-F526BFE318CE}" srcOrd="0" destOrd="0" presId="urn:microsoft.com/office/officeart/2005/8/layout/process3"/>
    <dgm:cxn modelId="{F1367F28-B53F-439B-A22D-9C4D61791741}" type="presParOf" srcId="{50CB6AF3-3C5B-44A0-A96B-669EDEF5FCB3}" destId="{085EA9ED-8DD7-43F2-8263-26D176FD2109}" srcOrd="1" destOrd="0" presId="urn:microsoft.com/office/officeart/2005/8/layout/process3"/>
    <dgm:cxn modelId="{447B2631-ABFF-424C-8660-09AC675140D7}" type="presParOf" srcId="{50CB6AF3-3C5B-44A0-A96B-669EDEF5FCB3}" destId="{AAABD587-B89A-4D94-AA27-CBE5CA4F974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429B5-5C5F-44C2-A9BF-F731D1F770D8}" type="doc">
      <dgm:prSet loTypeId="urn:microsoft.com/office/officeart/2005/8/layout/radial1" loCatId="relationship" qsTypeId="urn:microsoft.com/office/officeart/2005/8/quickstyle/3d1" qsCatId="3D" csTypeId="urn:microsoft.com/office/officeart/2005/8/colors/colorful1" csCatId="colorful" phldr="1"/>
      <dgm:spPr/>
      <dgm:t>
        <a:bodyPr/>
        <a:lstStyle/>
        <a:p>
          <a:endParaRPr lang="en-GB"/>
        </a:p>
      </dgm:t>
    </dgm:pt>
    <dgm:pt modelId="{0A1237B6-7FBF-4BF5-A381-A8F7110D92BC}">
      <dgm:prSet phldrT="[Text]"/>
      <dgm:spPr/>
      <dgm:t>
        <a:bodyPr/>
        <a:lstStyle/>
        <a:p>
          <a:r>
            <a:rPr lang="en-GB" b="1" dirty="0"/>
            <a:t>WCHC Associate NED Development Role</a:t>
          </a:r>
        </a:p>
      </dgm:t>
    </dgm:pt>
    <dgm:pt modelId="{DDD0B03D-6B4A-43C5-A48F-726F174B184A}" type="parTrans" cxnId="{8590D5E6-3C8A-4349-A8EB-A5F53EB6BB96}">
      <dgm:prSet/>
      <dgm:spPr/>
      <dgm:t>
        <a:bodyPr/>
        <a:lstStyle/>
        <a:p>
          <a:endParaRPr lang="en-GB"/>
        </a:p>
      </dgm:t>
    </dgm:pt>
    <dgm:pt modelId="{576870E0-4E4B-477B-994B-EE8489E0B17C}" type="sibTrans" cxnId="{8590D5E6-3C8A-4349-A8EB-A5F53EB6BB96}">
      <dgm:prSet/>
      <dgm:spPr/>
      <dgm:t>
        <a:bodyPr/>
        <a:lstStyle/>
        <a:p>
          <a:endParaRPr lang="en-GB"/>
        </a:p>
      </dgm:t>
    </dgm:pt>
    <dgm:pt modelId="{0DC351B4-2C4A-454A-9F74-71845E05E544}">
      <dgm:prSet phldrT="[Text]"/>
      <dgm:spPr/>
      <dgm:t>
        <a:bodyPr/>
        <a:lstStyle/>
        <a:p>
          <a:r>
            <a:rPr lang="en-GB" b="1" dirty="0"/>
            <a:t>WCHC Chair</a:t>
          </a:r>
          <a:r>
            <a:rPr lang="en-GB" dirty="0"/>
            <a:t>: </a:t>
          </a:r>
        </a:p>
        <a:p>
          <a:r>
            <a:rPr lang="en-GB" dirty="0"/>
            <a:t>Programme  Oversight</a:t>
          </a:r>
        </a:p>
      </dgm:t>
    </dgm:pt>
    <dgm:pt modelId="{B4BF563A-E6F3-4028-9A1D-19447D7C6E76}" type="parTrans" cxnId="{DB2FAF0B-EC31-43C8-A59B-0C1EEFD7AB80}">
      <dgm:prSet/>
      <dgm:spPr/>
      <dgm:t>
        <a:bodyPr/>
        <a:lstStyle/>
        <a:p>
          <a:endParaRPr lang="en-GB"/>
        </a:p>
      </dgm:t>
    </dgm:pt>
    <dgm:pt modelId="{4332E77D-2B2C-4192-8361-158EB3036A82}" type="sibTrans" cxnId="{DB2FAF0B-EC31-43C8-A59B-0C1EEFD7AB80}">
      <dgm:prSet/>
      <dgm:spPr/>
      <dgm:t>
        <a:bodyPr/>
        <a:lstStyle/>
        <a:p>
          <a:endParaRPr lang="en-GB"/>
        </a:p>
      </dgm:t>
    </dgm:pt>
    <dgm:pt modelId="{8727FD0E-AFCC-40A5-92A6-762644187746}">
      <dgm:prSet phldrT="[Text]" custT="1"/>
      <dgm:spPr/>
      <dgm:t>
        <a:bodyPr/>
        <a:lstStyle/>
        <a:p>
          <a:r>
            <a:rPr lang="en-GB" sz="1050" b="1" dirty="0"/>
            <a:t>Lived Experience  Mentor</a:t>
          </a:r>
          <a:endParaRPr lang="en-GB" sz="1050" dirty="0"/>
        </a:p>
        <a:p>
          <a:r>
            <a:rPr lang="en-GB" sz="1050" dirty="0"/>
            <a:t>Generic competencies support</a:t>
          </a:r>
        </a:p>
      </dgm:t>
    </dgm:pt>
    <dgm:pt modelId="{5C008717-30D5-47F4-9FAA-76D36131BB91}" type="parTrans" cxnId="{9ADBD0A3-5CFF-4BD9-A649-F60AF6B5DF36}">
      <dgm:prSet/>
      <dgm:spPr/>
      <dgm:t>
        <a:bodyPr/>
        <a:lstStyle/>
        <a:p>
          <a:endParaRPr lang="en-GB"/>
        </a:p>
      </dgm:t>
    </dgm:pt>
    <dgm:pt modelId="{A43C31F9-C1C2-4CAB-B150-D9027524103F}" type="sibTrans" cxnId="{9ADBD0A3-5CFF-4BD9-A649-F60AF6B5DF36}">
      <dgm:prSet/>
      <dgm:spPr/>
      <dgm:t>
        <a:bodyPr/>
        <a:lstStyle/>
        <a:p>
          <a:endParaRPr lang="en-GB"/>
        </a:p>
      </dgm:t>
    </dgm:pt>
    <dgm:pt modelId="{3B87A9A6-75CE-4A57-9E2D-8E223315B8DB}">
      <dgm:prSet phldrT="[Text]"/>
      <dgm:spPr/>
      <dgm:t>
        <a:bodyPr/>
        <a:lstStyle/>
        <a:p>
          <a:r>
            <a:rPr lang="en-GB" b="1" dirty="0"/>
            <a:t>WCHC NED Mentor:</a:t>
          </a:r>
        </a:p>
        <a:p>
          <a:r>
            <a:rPr lang="en-GB" dirty="0"/>
            <a:t>WCHC domain support</a:t>
          </a:r>
        </a:p>
      </dgm:t>
    </dgm:pt>
    <dgm:pt modelId="{365F3558-F3FC-4831-8F77-847C737D8FCD}" type="parTrans" cxnId="{B39C4925-2501-4863-913F-70CBF722CC8F}">
      <dgm:prSet/>
      <dgm:spPr/>
      <dgm:t>
        <a:bodyPr/>
        <a:lstStyle/>
        <a:p>
          <a:endParaRPr lang="en-GB"/>
        </a:p>
      </dgm:t>
    </dgm:pt>
    <dgm:pt modelId="{825B1CA2-1600-4A2E-8249-F1B8E5B6B029}" type="sibTrans" cxnId="{B39C4925-2501-4863-913F-70CBF722CC8F}">
      <dgm:prSet/>
      <dgm:spPr/>
      <dgm:t>
        <a:bodyPr/>
        <a:lstStyle/>
        <a:p>
          <a:endParaRPr lang="en-GB"/>
        </a:p>
      </dgm:t>
    </dgm:pt>
    <dgm:pt modelId="{09C405A1-DE60-42EB-AF8F-DAEDBB761A88}">
      <dgm:prSet phldrT="[Text]"/>
      <dgm:spPr/>
      <dgm:t>
        <a:bodyPr/>
        <a:lstStyle/>
        <a:p>
          <a:r>
            <a:rPr lang="en-GB" b="1" dirty="0"/>
            <a:t>External Coach:</a:t>
          </a:r>
        </a:p>
        <a:p>
          <a:r>
            <a:rPr lang="en-GB" dirty="0"/>
            <a:t>IDP support, leadership coaching and personal development </a:t>
          </a:r>
        </a:p>
      </dgm:t>
    </dgm:pt>
    <dgm:pt modelId="{5668F8BD-C394-4465-B346-EA8444F6F9BA}" type="parTrans" cxnId="{6EBD8DA3-EEF4-43FD-9B0A-43A7087DB153}">
      <dgm:prSet/>
      <dgm:spPr/>
      <dgm:t>
        <a:bodyPr/>
        <a:lstStyle/>
        <a:p>
          <a:endParaRPr lang="en-GB"/>
        </a:p>
      </dgm:t>
    </dgm:pt>
    <dgm:pt modelId="{CA513B8A-7867-4BF0-8B94-F07233956405}" type="sibTrans" cxnId="{6EBD8DA3-EEF4-43FD-9B0A-43A7087DB153}">
      <dgm:prSet/>
      <dgm:spPr/>
      <dgm:t>
        <a:bodyPr/>
        <a:lstStyle/>
        <a:p>
          <a:endParaRPr lang="en-GB"/>
        </a:p>
      </dgm:t>
    </dgm:pt>
    <dgm:pt modelId="{D93A471A-3196-4F72-9040-C011EC6BE86B}">
      <dgm:prSet/>
      <dgm:spPr/>
      <dgm:t>
        <a:bodyPr/>
        <a:lstStyle/>
        <a:p>
          <a:r>
            <a:rPr lang="en-GB" b="1" dirty="0"/>
            <a:t>WCHC CEO</a:t>
          </a:r>
          <a:r>
            <a:rPr lang="en-GB" dirty="0"/>
            <a:t>:</a:t>
          </a:r>
        </a:p>
        <a:p>
          <a:r>
            <a:rPr lang="en-GB" dirty="0"/>
            <a:t>Programme Guardian</a:t>
          </a:r>
        </a:p>
      </dgm:t>
    </dgm:pt>
    <dgm:pt modelId="{7F77A2C7-932D-41DE-A5B2-37C423EB22C2}" type="parTrans" cxnId="{4F882DD3-EA30-4F17-ADD0-D130314B78F4}">
      <dgm:prSet/>
      <dgm:spPr/>
      <dgm:t>
        <a:bodyPr/>
        <a:lstStyle/>
        <a:p>
          <a:endParaRPr lang="en-GB"/>
        </a:p>
      </dgm:t>
    </dgm:pt>
    <dgm:pt modelId="{95E949DC-28F8-4D2A-9827-380A99E3B277}" type="sibTrans" cxnId="{4F882DD3-EA30-4F17-ADD0-D130314B78F4}">
      <dgm:prSet/>
      <dgm:spPr/>
      <dgm:t>
        <a:bodyPr/>
        <a:lstStyle/>
        <a:p>
          <a:endParaRPr lang="en-GB"/>
        </a:p>
      </dgm:t>
    </dgm:pt>
    <dgm:pt modelId="{F328212C-CF26-4963-A5B6-0877FB5C5BD8}">
      <dgm:prSet phldrT="[Text]"/>
      <dgm:spPr/>
      <dgm:t>
        <a:bodyPr/>
        <a:lstStyle/>
        <a:p>
          <a:r>
            <a:rPr lang="en-GB" b="1" dirty="0"/>
            <a:t>Executive Buddy</a:t>
          </a:r>
          <a:r>
            <a:rPr lang="en-GB" dirty="0"/>
            <a:t>:</a:t>
          </a:r>
        </a:p>
        <a:p>
          <a:r>
            <a:rPr lang="en-GB" dirty="0"/>
            <a:t>Supporting the development of the Exec/non exec relationship</a:t>
          </a:r>
        </a:p>
      </dgm:t>
    </dgm:pt>
    <dgm:pt modelId="{9898D6A9-7B6E-4572-A804-7C261A76BC3E}" type="parTrans" cxnId="{A5090165-0B48-4B8E-AC53-5EC911873E25}">
      <dgm:prSet/>
      <dgm:spPr/>
      <dgm:t>
        <a:bodyPr/>
        <a:lstStyle/>
        <a:p>
          <a:endParaRPr lang="en-GB"/>
        </a:p>
      </dgm:t>
    </dgm:pt>
    <dgm:pt modelId="{3615B517-BEB2-45C7-B6E7-558E932CB4F8}" type="sibTrans" cxnId="{A5090165-0B48-4B8E-AC53-5EC911873E25}">
      <dgm:prSet/>
      <dgm:spPr/>
      <dgm:t>
        <a:bodyPr/>
        <a:lstStyle/>
        <a:p>
          <a:endParaRPr lang="en-GB"/>
        </a:p>
      </dgm:t>
    </dgm:pt>
    <dgm:pt modelId="{AA9B2D31-9F84-4DF8-A558-33AC5A46F1CB}" type="pres">
      <dgm:prSet presAssocID="{200429B5-5C5F-44C2-A9BF-F731D1F770D8}" presName="cycle" presStyleCnt="0">
        <dgm:presLayoutVars>
          <dgm:chMax val="1"/>
          <dgm:dir/>
          <dgm:animLvl val="ctr"/>
          <dgm:resizeHandles val="exact"/>
        </dgm:presLayoutVars>
      </dgm:prSet>
      <dgm:spPr/>
    </dgm:pt>
    <dgm:pt modelId="{9E7FF409-BC12-40BF-80D6-A666374BB1D3}" type="pres">
      <dgm:prSet presAssocID="{0A1237B6-7FBF-4BF5-A381-A8F7110D92BC}" presName="centerShape" presStyleLbl="node0" presStyleIdx="0" presStyleCnt="1"/>
      <dgm:spPr/>
    </dgm:pt>
    <dgm:pt modelId="{DAEE2B2B-ABA9-4167-A975-F1D0457C9D5F}" type="pres">
      <dgm:prSet presAssocID="{B4BF563A-E6F3-4028-9A1D-19447D7C6E76}" presName="Name9" presStyleLbl="parChTrans1D2" presStyleIdx="0" presStyleCnt="6"/>
      <dgm:spPr/>
    </dgm:pt>
    <dgm:pt modelId="{07EDD0CE-BAF7-4004-99CB-AC1FE762A114}" type="pres">
      <dgm:prSet presAssocID="{B4BF563A-E6F3-4028-9A1D-19447D7C6E76}" presName="connTx" presStyleLbl="parChTrans1D2" presStyleIdx="0" presStyleCnt="6"/>
      <dgm:spPr/>
    </dgm:pt>
    <dgm:pt modelId="{3F93922F-C85F-4BDF-AB16-6E021271DB10}" type="pres">
      <dgm:prSet presAssocID="{0DC351B4-2C4A-454A-9F74-71845E05E544}" presName="node" presStyleLbl="node1" presStyleIdx="0" presStyleCnt="6">
        <dgm:presLayoutVars>
          <dgm:bulletEnabled val="1"/>
        </dgm:presLayoutVars>
      </dgm:prSet>
      <dgm:spPr/>
    </dgm:pt>
    <dgm:pt modelId="{3280BAE0-A902-46F3-A5F1-7D282763DC9D}" type="pres">
      <dgm:prSet presAssocID="{7F77A2C7-932D-41DE-A5B2-37C423EB22C2}" presName="Name9" presStyleLbl="parChTrans1D2" presStyleIdx="1" presStyleCnt="6"/>
      <dgm:spPr/>
    </dgm:pt>
    <dgm:pt modelId="{A35B356F-C73D-45FF-9116-75065D2B73B8}" type="pres">
      <dgm:prSet presAssocID="{7F77A2C7-932D-41DE-A5B2-37C423EB22C2}" presName="connTx" presStyleLbl="parChTrans1D2" presStyleIdx="1" presStyleCnt="6"/>
      <dgm:spPr/>
    </dgm:pt>
    <dgm:pt modelId="{76CB9FAB-F85A-4C60-8369-C009F2C77265}" type="pres">
      <dgm:prSet presAssocID="{D93A471A-3196-4F72-9040-C011EC6BE86B}" presName="node" presStyleLbl="node1" presStyleIdx="1" presStyleCnt="6">
        <dgm:presLayoutVars>
          <dgm:bulletEnabled val="1"/>
        </dgm:presLayoutVars>
      </dgm:prSet>
      <dgm:spPr/>
    </dgm:pt>
    <dgm:pt modelId="{740585DF-949B-482F-9FB9-B63011737290}" type="pres">
      <dgm:prSet presAssocID="{5C008717-30D5-47F4-9FAA-76D36131BB91}" presName="Name9" presStyleLbl="parChTrans1D2" presStyleIdx="2" presStyleCnt="6"/>
      <dgm:spPr/>
    </dgm:pt>
    <dgm:pt modelId="{C807338C-6B6A-4D01-BF1C-FB035430C997}" type="pres">
      <dgm:prSet presAssocID="{5C008717-30D5-47F4-9FAA-76D36131BB91}" presName="connTx" presStyleLbl="parChTrans1D2" presStyleIdx="2" presStyleCnt="6"/>
      <dgm:spPr/>
    </dgm:pt>
    <dgm:pt modelId="{95B6E174-2B62-4AD6-919A-5F5F6B338011}" type="pres">
      <dgm:prSet presAssocID="{8727FD0E-AFCC-40A5-92A6-762644187746}" presName="node" presStyleLbl="node1" presStyleIdx="2" presStyleCnt="6" custRadScaleRad="105025" custRadScaleInc="597100">
        <dgm:presLayoutVars>
          <dgm:bulletEnabled val="1"/>
        </dgm:presLayoutVars>
      </dgm:prSet>
      <dgm:spPr/>
    </dgm:pt>
    <dgm:pt modelId="{39C2010E-8EE0-4F68-B7D6-68ABB72DC2E0}" type="pres">
      <dgm:prSet presAssocID="{365F3558-F3FC-4831-8F77-847C737D8FCD}" presName="Name9" presStyleLbl="parChTrans1D2" presStyleIdx="3" presStyleCnt="6"/>
      <dgm:spPr/>
    </dgm:pt>
    <dgm:pt modelId="{4776C280-1D53-4FF3-B679-07AEA5345432}" type="pres">
      <dgm:prSet presAssocID="{365F3558-F3FC-4831-8F77-847C737D8FCD}" presName="connTx" presStyleLbl="parChTrans1D2" presStyleIdx="3" presStyleCnt="6"/>
      <dgm:spPr/>
    </dgm:pt>
    <dgm:pt modelId="{087A234D-D0B2-4F43-90FA-8C8325EE9374}" type="pres">
      <dgm:prSet presAssocID="{3B87A9A6-75CE-4A57-9E2D-8E223315B8DB}" presName="node" presStyleLbl="node1" presStyleIdx="3" presStyleCnt="6">
        <dgm:presLayoutVars>
          <dgm:bulletEnabled val="1"/>
        </dgm:presLayoutVars>
      </dgm:prSet>
      <dgm:spPr/>
    </dgm:pt>
    <dgm:pt modelId="{0842A915-9EE6-45BB-A242-CD0079365973}" type="pres">
      <dgm:prSet presAssocID="{5668F8BD-C394-4465-B346-EA8444F6F9BA}" presName="Name9" presStyleLbl="parChTrans1D2" presStyleIdx="4" presStyleCnt="6"/>
      <dgm:spPr/>
    </dgm:pt>
    <dgm:pt modelId="{C62E4D76-B0B8-423E-BF1F-34C4E1C42FA0}" type="pres">
      <dgm:prSet presAssocID="{5668F8BD-C394-4465-B346-EA8444F6F9BA}" presName="connTx" presStyleLbl="parChTrans1D2" presStyleIdx="4" presStyleCnt="6"/>
      <dgm:spPr/>
    </dgm:pt>
    <dgm:pt modelId="{389C7A31-5F50-484A-B3D3-98946760BAEB}" type="pres">
      <dgm:prSet presAssocID="{09C405A1-DE60-42EB-AF8F-DAEDBB761A88}" presName="node" presStyleLbl="node1" presStyleIdx="4" presStyleCnt="6">
        <dgm:presLayoutVars>
          <dgm:bulletEnabled val="1"/>
        </dgm:presLayoutVars>
      </dgm:prSet>
      <dgm:spPr/>
    </dgm:pt>
    <dgm:pt modelId="{F0C88F5D-7162-4E49-B9DA-8AEBE76E8296}" type="pres">
      <dgm:prSet presAssocID="{9898D6A9-7B6E-4572-A804-7C261A76BC3E}" presName="Name9" presStyleLbl="parChTrans1D2" presStyleIdx="5" presStyleCnt="6"/>
      <dgm:spPr/>
    </dgm:pt>
    <dgm:pt modelId="{DF35183F-FDF6-4144-AF6D-FD22AF029325}" type="pres">
      <dgm:prSet presAssocID="{9898D6A9-7B6E-4572-A804-7C261A76BC3E}" presName="connTx" presStyleLbl="parChTrans1D2" presStyleIdx="5" presStyleCnt="6"/>
      <dgm:spPr/>
    </dgm:pt>
    <dgm:pt modelId="{1ACC2034-7122-4980-B69F-0A01D84CB731}" type="pres">
      <dgm:prSet presAssocID="{F328212C-CF26-4963-A5B6-0877FB5C5BD8}" presName="node" presStyleLbl="node1" presStyleIdx="5" presStyleCnt="6" custRadScaleRad="114226" custRadScaleInc="-585095">
        <dgm:presLayoutVars>
          <dgm:bulletEnabled val="1"/>
        </dgm:presLayoutVars>
      </dgm:prSet>
      <dgm:spPr/>
    </dgm:pt>
  </dgm:ptLst>
  <dgm:cxnLst>
    <dgm:cxn modelId="{DB2FAF0B-EC31-43C8-A59B-0C1EEFD7AB80}" srcId="{0A1237B6-7FBF-4BF5-A381-A8F7110D92BC}" destId="{0DC351B4-2C4A-454A-9F74-71845E05E544}" srcOrd="0" destOrd="0" parTransId="{B4BF563A-E6F3-4028-9A1D-19447D7C6E76}" sibTransId="{4332E77D-2B2C-4192-8361-158EB3036A82}"/>
    <dgm:cxn modelId="{B39C4925-2501-4863-913F-70CBF722CC8F}" srcId="{0A1237B6-7FBF-4BF5-A381-A8F7110D92BC}" destId="{3B87A9A6-75CE-4A57-9E2D-8E223315B8DB}" srcOrd="3" destOrd="0" parTransId="{365F3558-F3FC-4831-8F77-847C737D8FCD}" sibTransId="{825B1CA2-1600-4A2E-8249-F1B8E5B6B029}"/>
    <dgm:cxn modelId="{FDED0536-99E9-40C7-AEC4-C2A2D31F0C72}" type="presOf" srcId="{5C008717-30D5-47F4-9FAA-76D36131BB91}" destId="{C807338C-6B6A-4D01-BF1C-FB035430C997}" srcOrd="1" destOrd="0" presId="urn:microsoft.com/office/officeart/2005/8/layout/radial1"/>
    <dgm:cxn modelId="{8BAF1F3F-7218-417E-8B03-3CAB89A671F9}" type="presOf" srcId="{7F77A2C7-932D-41DE-A5B2-37C423EB22C2}" destId="{A35B356F-C73D-45FF-9116-75065D2B73B8}" srcOrd="1" destOrd="0" presId="urn:microsoft.com/office/officeart/2005/8/layout/radial1"/>
    <dgm:cxn modelId="{AF1C9660-7D6D-41C5-BA3C-E9412CF1BE9F}" type="presOf" srcId="{365F3558-F3FC-4831-8F77-847C737D8FCD}" destId="{4776C280-1D53-4FF3-B679-07AEA5345432}" srcOrd="1" destOrd="0" presId="urn:microsoft.com/office/officeart/2005/8/layout/radial1"/>
    <dgm:cxn modelId="{A5090165-0B48-4B8E-AC53-5EC911873E25}" srcId="{0A1237B6-7FBF-4BF5-A381-A8F7110D92BC}" destId="{F328212C-CF26-4963-A5B6-0877FB5C5BD8}" srcOrd="5" destOrd="0" parTransId="{9898D6A9-7B6E-4572-A804-7C261A76BC3E}" sibTransId="{3615B517-BEB2-45C7-B6E7-558E932CB4F8}"/>
    <dgm:cxn modelId="{58BD8747-DDD5-4231-9657-475659FEDA4A}" type="presOf" srcId="{0DC351B4-2C4A-454A-9F74-71845E05E544}" destId="{3F93922F-C85F-4BDF-AB16-6E021271DB10}" srcOrd="0" destOrd="0" presId="urn:microsoft.com/office/officeart/2005/8/layout/radial1"/>
    <dgm:cxn modelId="{A920DF69-E532-40E6-B00A-ADA249FB1988}" type="presOf" srcId="{D93A471A-3196-4F72-9040-C011EC6BE86B}" destId="{76CB9FAB-F85A-4C60-8369-C009F2C77265}" srcOrd="0" destOrd="0" presId="urn:microsoft.com/office/officeart/2005/8/layout/radial1"/>
    <dgm:cxn modelId="{9CFD2A73-B7C5-4BEC-AC02-57A5640817DF}" type="presOf" srcId="{3B87A9A6-75CE-4A57-9E2D-8E223315B8DB}" destId="{087A234D-D0B2-4F43-90FA-8C8325EE9374}" srcOrd="0" destOrd="0" presId="urn:microsoft.com/office/officeart/2005/8/layout/radial1"/>
    <dgm:cxn modelId="{C52FC279-3FED-4DF4-B768-DF7B4238D745}" type="presOf" srcId="{B4BF563A-E6F3-4028-9A1D-19447D7C6E76}" destId="{DAEE2B2B-ABA9-4167-A975-F1D0457C9D5F}" srcOrd="0" destOrd="0" presId="urn:microsoft.com/office/officeart/2005/8/layout/radial1"/>
    <dgm:cxn modelId="{D3F6CA7C-C568-4682-BB2E-F645F3F83206}" type="presOf" srcId="{09C405A1-DE60-42EB-AF8F-DAEDBB761A88}" destId="{389C7A31-5F50-484A-B3D3-98946760BAEB}" srcOrd="0" destOrd="0" presId="urn:microsoft.com/office/officeart/2005/8/layout/radial1"/>
    <dgm:cxn modelId="{8992747D-2109-434B-948B-B000FA9D49B7}" type="presOf" srcId="{9898D6A9-7B6E-4572-A804-7C261A76BC3E}" destId="{DF35183F-FDF6-4144-AF6D-FD22AF029325}" srcOrd="1" destOrd="0" presId="urn:microsoft.com/office/officeart/2005/8/layout/radial1"/>
    <dgm:cxn modelId="{FE93EE81-18A9-44C8-B62C-69C84879E4EE}" type="presOf" srcId="{7F77A2C7-932D-41DE-A5B2-37C423EB22C2}" destId="{3280BAE0-A902-46F3-A5F1-7D282763DC9D}" srcOrd="0" destOrd="0" presId="urn:microsoft.com/office/officeart/2005/8/layout/radial1"/>
    <dgm:cxn modelId="{48665194-190D-476B-BD09-40C0479BE746}" type="presOf" srcId="{5668F8BD-C394-4465-B346-EA8444F6F9BA}" destId="{0842A915-9EE6-45BB-A242-CD0079365973}" srcOrd="0" destOrd="0" presId="urn:microsoft.com/office/officeart/2005/8/layout/radial1"/>
    <dgm:cxn modelId="{1B54559C-C737-42FA-8AB2-DA5DD9CE4479}" type="presOf" srcId="{F328212C-CF26-4963-A5B6-0877FB5C5BD8}" destId="{1ACC2034-7122-4980-B69F-0A01D84CB731}" srcOrd="0" destOrd="0" presId="urn:microsoft.com/office/officeart/2005/8/layout/radial1"/>
    <dgm:cxn modelId="{63CFDD9E-CF96-48C9-8A6F-C834FFF13200}" type="presOf" srcId="{365F3558-F3FC-4831-8F77-847C737D8FCD}" destId="{39C2010E-8EE0-4F68-B7D6-68ABB72DC2E0}" srcOrd="0" destOrd="0" presId="urn:microsoft.com/office/officeart/2005/8/layout/radial1"/>
    <dgm:cxn modelId="{6EBD8DA3-EEF4-43FD-9B0A-43A7087DB153}" srcId="{0A1237B6-7FBF-4BF5-A381-A8F7110D92BC}" destId="{09C405A1-DE60-42EB-AF8F-DAEDBB761A88}" srcOrd="4" destOrd="0" parTransId="{5668F8BD-C394-4465-B346-EA8444F6F9BA}" sibTransId="{CA513B8A-7867-4BF0-8B94-F07233956405}"/>
    <dgm:cxn modelId="{9ADBD0A3-5CFF-4BD9-A649-F60AF6B5DF36}" srcId="{0A1237B6-7FBF-4BF5-A381-A8F7110D92BC}" destId="{8727FD0E-AFCC-40A5-92A6-762644187746}" srcOrd="2" destOrd="0" parTransId="{5C008717-30D5-47F4-9FAA-76D36131BB91}" sibTransId="{A43C31F9-C1C2-4CAB-B150-D9027524103F}"/>
    <dgm:cxn modelId="{D58FDBAC-35C9-4930-BEF0-DF809F3F865A}" type="presOf" srcId="{B4BF563A-E6F3-4028-9A1D-19447D7C6E76}" destId="{07EDD0CE-BAF7-4004-99CB-AC1FE762A114}" srcOrd="1" destOrd="0" presId="urn:microsoft.com/office/officeart/2005/8/layout/radial1"/>
    <dgm:cxn modelId="{9FA6E7B3-9BEC-4126-A88F-CBC67AD2D88E}" type="presOf" srcId="{5668F8BD-C394-4465-B346-EA8444F6F9BA}" destId="{C62E4D76-B0B8-423E-BF1F-34C4E1C42FA0}" srcOrd="1" destOrd="0" presId="urn:microsoft.com/office/officeart/2005/8/layout/radial1"/>
    <dgm:cxn modelId="{90D6DCB7-3727-4E97-BEA6-DD1D7B68AAFA}" type="presOf" srcId="{8727FD0E-AFCC-40A5-92A6-762644187746}" destId="{95B6E174-2B62-4AD6-919A-5F5F6B338011}" srcOrd="0" destOrd="0" presId="urn:microsoft.com/office/officeart/2005/8/layout/radial1"/>
    <dgm:cxn modelId="{C46DF3C6-070F-482A-98D1-1A4CC1C6E78C}" type="presOf" srcId="{200429B5-5C5F-44C2-A9BF-F731D1F770D8}" destId="{AA9B2D31-9F84-4DF8-A558-33AC5A46F1CB}" srcOrd="0" destOrd="0" presId="urn:microsoft.com/office/officeart/2005/8/layout/radial1"/>
    <dgm:cxn modelId="{4F882DD3-EA30-4F17-ADD0-D130314B78F4}" srcId="{0A1237B6-7FBF-4BF5-A381-A8F7110D92BC}" destId="{D93A471A-3196-4F72-9040-C011EC6BE86B}" srcOrd="1" destOrd="0" parTransId="{7F77A2C7-932D-41DE-A5B2-37C423EB22C2}" sibTransId="{95E949DC-28F8-4D2A-9827-380A99E3B277}"/>
    <dgm:cxn modelId="{9408B3D5-96ED-4DE9-947E-8CAF29279106}" type="presOf" srcId="{0A1237B6-7FBF-4BF5-A381-A8F7110D92BC}" destId="{9E7FF409-BC12-40BF-80D6-A666374BB1D3}" srcOrd="0" destOrd="0" presId="urn:microsoft.com/office/officeart/2005/8/layout/radial1"/>
    <dgm:cxn modelId="{8590D5E6-3C8A-4349-A8EB-A5F53EB6BB96}" srcId="{200429B5-5C5F-44C2-A9BF-F731D1F770D8}" destId="{0A1237B6-7FBF-4BF5-A381-A8F7110D92BC}" srcOrd="0" destOrd="0" parTransId="{DDD0B03D-6B4A-43C5-A48F-726F174B184A}" sibTransId="{576870E0-4E4B-477B-994B-EE8489E0B17C}"/>
    <dgm:cxn modelId="{C1CCF7E7-275F-4D9C-8793-90F925B5F164}" type="presOf" srcId="{5C008717-30D5-47F4-9FAA-76D36131BB91}" destId="{740585DF-949B-482F-9FB9-B63011737290}" srcOrd="0" destOrd="0" presId="urn:microsoft.com/office/officeart/2005/8/layout/radial1"/>
    <dgm:cxn modelId="{EE6F75EB-5286-4885-95A7-A68CCD0DBB7C}" type="presOf" srcId="{9898D6A9-7B6E-4572-A804-7C261A76BC3E}" destId="{F0C88F5D-7162-4E49-B9DA-8AEBE76E8296}" srcOrd="0" destOrd="0" presId="urn:microsoft.com/office/officeart/2005/8/layout/radial1"/>
    <dgm:cxn modelId="{69D500A0-6ED9-4818-8E71-DF513BF3D76A}" type="presParOf" srcId="{AA9B2D31-9F84-4DF8-A558-33AC5A46F1CB}" destId="{9E7FF409-BC12-40BF-80D6-A666374BB1D3}" srcOrd="0" destOrd="0" presId="urn:microsoft.com/office/officeart/2005/8/layout/radial1"/>
    <dgm:cxn modelId="{DC1A7186-30FC-4FBB-8DF0-4AF9639B6660}" type="presParOf" srcId="{AA9B2D31-9F84-4DF8-A558-33AC5A46F1CB}" destId="{DAEE2B2B-ABA9-4167-A975-F1D0457C9D5F}" srcOrd="1" destOrd="0" presId="urn:microsoft.com/office/officeart/2005/8/layout/radial1"/>
    <dgm:cxn modelId="{3C2D738E-4603-4B4E-A97E-632BE0A68102}" type="presParOf" srcId="{DAEE2B2B-ABA9-4167-A975-F1D0457C9D5F}" destId="{07EDD0CE-BAF7-4004-99CB-AC1FE762A114}" srcOrd="0" destOrd="0" presId="urn:microsoft.com/office/officeart/2005/8/layout/radial1"/>
    <dgm:cxn modelId="{DF3BBA2C-F9A8-482C-81A0-38DCF3E1D8C0}" type="presParOf" srcId="{AA9B2D31-9F84-4DF8-A558-33AC5A46F1CB}" destId="{3F93922F-C85F-4BDF-AB16-6E021271DB10}" srcOrd="2" destOrd="0" presId="urn:microsoft.com/office/officeart/2005/8/layout/radial1"/>
    <dgm:cxn modelId="{2DE02D15-8D3D-4C6F-B979-F1C96A609E57}" type="presParOf" srcId="{AA9B2D31-9F84-4DF8-A558-33AC5A46F1CB}" destId="{3280BAE0-A902-46F3-A5F1-7D282763DC9D}" srcOrd="3" destOrd="0" presId="urn:microsoft.com/office/officeart/2005/8/layout/radial1"/>
    <dgm:cxn modelId="{3A646D68-99FE-4277-9D0A-592DAEEAAC55}" type="presParOf" srcId="{3280BAE0-A902-46F3-A5F1-7D282763DC9D}" destId="{A35B356F-C73D-45FF-9116-75065D2B73B8}" srcOrd="0" destOrd="0" presId="urn:microsoft.com/office/officeart/2005/8/layout/radial1"/>
    <dgm:cxn modelId="{0CCEBE0D-DBA7-4F7D-AECA-67AF5BE83186}" type="presParOf" srcId="{AA9B2D31-9F84-4DF8-A558-33AC5A46F1CB}" destId="{76CB9FAB-F85A-4C60-8369-C009F2C77265}" srcOrd="4" destOrd="0" presId="urn:microsoft.com/office/officeart/2005/8/layout/radial1"/>
    <dgm:cxn modelId="{09367ABE-4C9E-47A5-9C31-588AAE91FA17}" type="presParOf" srcId="{AA9B2D31-9F84-4DF8-A558-33AC5A46F1CB}" destId="{740585DF-949B-482F-9FB9-B63011737290}" srcOrd="5" destOrd="0" presId="urn:microsoft.com/office/officeart/2005/8/layout/radial1"/>
    <dgm:cxn modelId="{B17AD823-9D7D-4CD4-A0CD-E062569B04D3}" type="presParOf" srcId="{740585DF-949B-482F-9FB9-B63011737290}" destId="{C807338C-6B6A-4D01-BF1C-FB035430C997}" srcOrd="0" destOrd="0" presId="urn:microsoft.com/office/officeart/2005/8/layout/radial1"/>
    <dgm:cxn modelId="{913C3218-0FF0-4822-8E16-73CBD330DE26}" type="presParOf" srcId="{AA9B2D31-9F84-4DF8-A558-33AC5A46F1CB}" destId="{95B6E174-2B62-4AD6-919A-5F5F6B338011}" srcOrd="6" destOrd="0" presId="urn:microsoft.com/office/officeart/2005/8/layout/radial1"/>
    <dgm:cxn modelId="{9231439D-7375-48BE-ABCA-FF5354511410}" type="presParOf" srcId="{AA9B2D31-9F84-4DF8-A558-33AC5A46F1CB}" destId="{39C2010E-8EE0-4F68-B7D6-68ABB72DC2E0}" srcOrd="7" destOrd="0" presId="urn:microsoft.com/office/officeart/2005/8/layout/radial1"/>
    <dgm:cxn modelId="{ECF8F97A-F6A5-4171-AA4B-625E9418C90F}" type="presParOf" srcId="{39C2010E-8EE0-4F68-B7D6-68ABB72DC2E0}" destId="{4776C280-1D53-4FF3-B679-07AEA5345432}" srcOrd="0" destOrd="0" presId="urn:microsoft.com/office/officeart/2005/8/layout/radial1"/>
    <dgm:cxn modelId="{9CC261E6-01A1-4272-A225-929AB3D708B6}" type="presParOf" srcId="{AA9B2D31-9F84-4DF8-A558-33AC5A46F1CB}" destId="{087A234D-D0B2-4F43-90FA-8C8325EE9374}" srcOrd="8" destOrd="0" presId="urn:microsoft.com/office/officeart/2005/8/layout/radial1"/>
    <dgm:cxn modelId="{06B94AED-9E22-4C69-A301-B7926E20AC0F}" type="presParOf" srcId="{AA9B2D31-9F84-4DF8-A558-33AC5A46F1CB}" destId="{0842A915-9EE6-45BB-A242-CD0079365973}" srcOrd="9" destOrd="0" presId="urn:microsoft.com/office/officeart/2005/8/layout/radial1"/>
    <dgm:cxn modelId="{9214E54B-2F88-46BA-B862-47C527DF9FC3}" type="presParOf" srcId="{0842A915-9EE6-45BB-A242-CD0079365973}" destId="{C62E4D76-B0B8-423E-BF1F-34C4E1C42FA0}" srcOrd="0" destOrd="0" presId="urn:microsoft.com/office/officeart/2005/8/layout/radial1"/>
    <dgm:cxn modelId="{89D33A9C-F23B-402D-B17C-26F00AD951A1}" type="presParOf" srcId="{AA9B2D31-9F84-4DF8-A558-33AC5A46F1CB}" destId="{389C7A31-5F50-484A-B3D3-98946760BAEB}" srcOrd="10" destOrd="0" presId="urn:microsoft.com/office/officeart/2005/8/layout/radial1"/>
    <dgm:cxn modelId="{42CAC4F1-2A89-4207-9EBF-C31A74C9758A}" type="presParOf" srcId="{AA9B2D31-9F84-4DF8-A558-33AC5A46F1CB}" destId="{F0C88F5D-7162-4E49-B9DA-8AEBE76E8296}" srcOrd="11" destOrd="0" presId="urn:microsoft.com/office/officeart/2005/8/layout/radial1"/>
    <dgm:cxn modelId="{1E36DF03-67E5-41C8-8701-F427823E8BDE}" type="presParOf" srcId="{F0C88F5D-7162-4E49-B9DA-8AEBE76E8296}" destId="{DF35183F-FDF6-4144-AF6D-FD22AF029325}" srcOrd="0" destOrd="0" presId="urn:microsoft.com/office/officeart/2005/8/layout/radial1"/>
    <dgm:cxn modelId="{E574ACAF-F45A-478B-A40F-00359E193561}" type="presParOf" srcId="{AA9B2D31-9F84-4DF8-A558-33AC5A46F1CB}" destId="{1ACC2034-7122-4980-B69F-0A01D84CB731}"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AF59E-5F2F-4A5A-A05A-4CDC8935EF3E}">
      <dsp:nvSpPr>
        <dsp:cNvPr id="0" name=""/>
        <dsp:cNvSpPr/>
      </dsp:nvSpPr>
      <dsp:spPr>
        <a:xfrm>
          <a:off x="58066" y="-71716"/>
          <a:ext cx="1700350" cy="7098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b="1" kern="1200" dirty="0"/>
            <a:t>Pre- Joining </a:t>
          </a:r>
        </a:p>
      </dsp:txBody>
      <dsp:txXfrm>
        <a:off x="58066" y="-71716"/>
        <a:ext cx="1700350" cy="473212"/>
      </dsp:txXfrm>
    </dsp:sp>
    <dsp:sp modelId="{F5BC968C-D83A-4965-8F45-50EAE64D4608}">
      <dsp:nvSpPr>
        <dsp:cNvPr id="0" name=""/>
        <dsp:cNvSpPr/>
      </dsp:nvSpPr>
      <dsp:spPr>
        <a:xfrm>
          <a:off x="0" y="313365"/>
          <a:ext cx="2139330" cy="32319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 WCHC Welcome Pack</a:t>
          </a:r>
        </a:p>
        <a:p>
          <a:pPr marL="114300" lvl="1" indent="-114300" algn="l" defTabSz="533400">
            <a:lnSpc>
              <a:spcPct val="90000"/>
            </a:lnSpc>
            <a:spcBef>
              <a:spcPct val="0"/>
            </a:spcBef>
            <a:spcAft>
              <a:spcPct val="15000"/>
            </a:spcAft>
            <a:buChar char="•"/>
          </a:pPr>
          <a:r>
            <a:rPr lang="en-GB" sz="1200" kern="1200" dirty="0"/>
            <a:t> Interview feedback </a:t>
          </a:r>
        </a:p>
        <a:p>
          <a:pPr marL="114300" lvl="1" indent="-114300" algn="l" defTabSz="533400">
            <a:lnSpc>
              <a:spcPct val="90000"/>
            </a:lnSpc>
            <a:spcBef>
              <a:spcPct val="0"/>
            </a:spcBef>
            <a:spcAft>
              <a:spcPct val="15000"/>
            </a:spcAft>
            <a:buChar char="•"/>
          </a:pPr>
          <a:r>
            <a:rPr lang="en-GB" sz="1200" kern="1200" dirty="0"/>
            <a:t> </a:t>
          </a:r>
          <a:r>
            <a:rPr lang="en-GB" sz="1200" kern="1200" dirty="0">
              <a:solidFill>
                <a:schemeClr val="tx1"/>
              </a:solidFill>
            </a:rPr>
            <a:t>Invite to undertake a self-assessment against our LQF and  NHS leadership competency framework for board members. </a:t>
          </a:r>
        </a:p>
      </dsp:txBody>
      <dsp:txXfrm>
        <a:off x="62659" y="376024"/>
        <a:ext cx="2014012" cy="3106609"/>
      </dsp:txXfrm>
    </dsp:sp>
    <dsp:sp modelId="{2150AA70-65A8-4D80-9D56-FB5E557073AC}">
      <dsp:nvSpPr>
        <dsp:cNvPr id="0" name=""/>
        <dsp:cNvSpPr/>
      </dsp:nvSpPr>
      <dsp:spPr>
        <a:xfrm>
          <a:off x="2045309" y="41556"/>
          <a:ext cx="662112" cy="4229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2045309" y="126141"/>
        <a:ext cx="535235" cy="253754"/>
      </dsp:txXfrm>
    </dsp:sp>
    <dsp:sp modelId="{2D0A52F7-BF1F-4B42-A510-2CD91103CB54}">
      <dsp:nvSpPr>
        <dsp:cNvPr id="0" name=""/>
        <dsp:cNvSpPr/>
      </dsp:nvSpPr>
      <dsp:spPr>
        <a:xfrm>
          <a:off x="3007686" y="-71716"/>
          <a:ext cx="1700350" cy="7098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b="1" kern="1200" dirty="0"/>
            <a:t>Onboarding</a:t>
          </a:r>
        </a:p>
      </dsp:txBody>
      <dsp:txXfrm>
        <a:off x="3007686" y="-71716"/>
        <a:ext cx="1700350" cy="473212"/>
      </dsp:txXfrm>
    </dsp:sp>
    <dsp:sp modelId="{14AA4ED1-5313-49A3-8AD3-8A8F262430F9}">
      <dsp:nvSpPr>
        <dsp:cNvPr id="0" name=""/>
        <dsp:cNvSpPr/>
      </dsp:nvSpPr>
      <dsp:spPr>
        <a:xfrm>
          <a:off x="2967291" y="313365"/>
          <a:ext cx="2116494" cy="32319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 Induction Programme to include introduction meetings with key stakeholders</a:t>
          </a:r>
        </a:p>
        <a:p>
          <a:pPr marL="114300" lvl="1" indent="-114300" algn="l" defTabSz="533400">
            <a:lnSpc>
              <a:spcPct val="90000"/>
            </a:lnSpc>
            <a:spcBef>
              <a:spcPct val="0"/>
            </a:spcBef>
            <a:spcAft>
              <a:spcPct val="15000"/>
            </a:spcAft>
            <a:buChar char="•"/>
          </a:pPr>
          <a:r>
            <a:rPr lang="en-GB" sz="1200" kern="1200" dirty="0"/>
            <a:t> Assigned an experienced NED mentor (internal)</a:t>
          </a:r>
        </a:p>
        <a:p>
          <a:pPr marL="114300" lvl="1" indent="-114300" algn="l" defTabSz="533400">
            <a:lnSpc>
              <a:spcPct val="90000"/>
            </a:lnSpc>
            <a:spcBef>
              <a:spcPct val="0"/>
            </a:spcBef>
            <a:spcAft>
              <a:spcPct val="15000"/>
            </a:spcAft>
            <a:buChar char="•"/>
          </a:pPr>
          <a:r>
            <a:rPr lang="en-GB" sz="1200" kern="1200" dirty="0"/>
            <a:t> Assigned a Development Coach to develop an individualised development plan</a:t>
          </a:r>
        </a:p>
        <a:p>
          <a:pPr marL="114300" lvl="1" indent="-114300" algn="l" defTabSz="533400">
            <a:lnSpc>
              <a:spcPct val="90000"/>
            </a:lnSpc>
            <a:spcBef>
              <a:spcPct val="0"/>
            </a:spcBef>
            <a:spcAft>
              <a:spcPct val="15000"/>
            </a:spcAft>
            <a:buChar char="•"/>
          </a:pPr>
          <a:r>
            <a:rPr lang="en-GB" sz="1200" kern="1200" dirty="0">
              <a:solidFill>
                <a:schemeClr val="tx1"/>
              </a:solidFill>
            </a:rPr>
            <a:t> Assigned a lived experience mentor</a:t>
          </a:r>
        </a:p>
        <a:p>
          <a:pPr marL="114300" lvl="1" indent="-114300" algn="l" defTabSz="533400">
            <a:lnSpc>
              <a:spcPct val="90000"/>
            </a:lnSpc>
            <a:spcBef>
              <a:spcPct val="0"/>
            </a:spcBef>
            <a:spcAft>
              <a:spcPct val="15000"/>
            </a:spcAft>
            <a:buChar char="•"/>
          </a:pPr>
          <a:r>
            <a:rPr lang="en-GB" sz="1200" kern="1200" dirty="0"/>
            <a:t> </a:t>
          </a:r>
          <a:r>
            <a:rPr lang="en-GB" sz="1200" kern="1200" dirty="0">
              <a:solidFill>
                <a:schemeClr val="tx1"/>
              </a:solidFill>
            </a:rPr>
            <a:t>Assigned an Executive Buddy</a:t>
          </a:r>
        </a:p>
      </dsp:txBody>
      <dsp:txXfrm>
        <a:off x="3029281" y="375355"/>
        <a:ext cx="1992514" cy="3107947"/>
      </dsp:txXfrm>
    </dsp:sp>
    <dsp:sp modelId="{E9C89AB2-D9C6-4AD9-B2E4-3E43382BF3B0}">
      <dsp:nvSpPr>
        <dsp:cNvPr id="0" name=""/>
        <dsp:cNvSpPr/>
      </dsp:nvSpPr>
      <dsp:spPr>
        <a:xfrm rot="12093">
          <a:off x="4992075" y="46789"/>
          <a:ext cx="656065" cy="4229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4992075" y="131151"/>
        <a:ext cx="529188" cy="253754"/>
      </dsp:txXfrm>
    </dsp:sp>
    <dsp:sp modelId="{BE1CC75A-6804-4FCB-8B3E-2C162272A8B4}">
      <dsp:nvSpPr>
        <dsp:cNvPr id="0" name=""/>
        <dsp:cNvSpPr/>
      </dsp:nvSpPr>
      <dsp:spPr>
        <a:xfrm>
          <a:off x="5945887" y="-61380"/>
          <a:ext cx="1700350" cy="7098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b="1" kern="1200" dirty="0"/>
            <a:t>Development Programme</a:t>
          </a:r>
        </a:p>
      </dsp:txBody>
      <dsp:txXfrm>
        <a:off x="5945887" y="-61380"/>
        <a:ext cx="1700350" cy="473212"/>
      </dsp:txXfrm>
    </dsp:sp>
    <dsp:sp modelId="{E6BD3B74-7E27-4E3A-A411-AEF31BD6F634}">
      <dsp:nvSpPr>
        <dsp:cNvPr id="0" name=""/>
        <dsp:cNvSpPr/>
      </dsp:nvSpPr>
      <dsp:spPr>
        <a:xfrm>
          <a:off x="5881730" y="330571"/>
          <a:ext cx="2164019" cy="32043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 Ongoing Mentoring and Coaching</a:t>
          </a:r>
        </a:p>
        <a:p>
          <a:pPr marL="114300" lvl="1" indent="-114300" algn="l" defTabSz="533400">
            <a:lnSpc>
              <a:spcPct val="90000"/>
            </a:lnSpc>
            <a:spcBef>
              <a:spcPct val="0"/>
            </a:spcBef>
            <a:spcAft>
              <a:spcPct val="15000"/>
            </a:spcAft>
            <a:buChar char="•"/>
          </a:pPr>
          <a:r>
            <a:rPr lang="en-GB" sz="1200" kern="1200" dirty="0"/>
            <a:t> Support and review meetings with the Chair</a:t>
          </a:r>
        </a:p>
        <a:p>
          <a:pPr marL="114300" lvl="1" indent="-114300" algn="l" defTabSz="533400">
            <a:lnSpc>
              <a:spcPct val="90000"/>
            </a:lnSpc>
            <a:spcBef>
              <a:spcPct val="0"/>
            </a:spcBef>
            <a:spcAft>
              <a:spcPct val="15000"/>
            </a:spcAft>
            <a:buChar char="•"/>
          </a:pPr>
          <a:r>
            <a:rPr lang="en-GB" sz="1200" kern="1200" dirty="0"/>
            <a:t> Attend and participate in Board activities incl. both public and private meetings, informal board, </a:t>
          </a:r>
          <a:r>
            <a:rPr lang="en-GB" sz="1200" kern="1200" dirty="0">
              <a:solidFill>
                <a:schemeClr val="tx1"/>
              </a:solidFill>
            </a:rPr>
            <a:t>board development and Board level committee meetings</a:t>
          </a:r>
        </a:p>
        <a:p>
          <a:pPr marL="114300" lvl="1" indent="-114300" algn="l" defTabSz="533400">
            <a:lnSpc>
              <a:spcPct val="90000"/>
            </a:lnSpc>
            <a:spcBef>
              <a:spcPct val="0"/>
            </a:spcBef>
            <a:spcAft>
              <a:spcPct val="15000"/>
            </a:spcAft>
            <a:buChar char="•"/>
          </a:pPr>
          <a:r>
            <a:rPr lang="en-GB" sz="1200" kern="1200" dirty="0"/>
            <a:t> Support to establish health and social care network across ICB</a:t>
          </a:r>
        </a:p>
        <a:p>
          <a:pPr marL="114300" lvl="1" indent="-114300" algn="l" defTabSz="533400">
            <a:lnSpc>
              <a:spcPct val="90000"/>
            </a:lnSpc>
            <a:spcBef>
              <a:spcPct val="0"/>
            </a:spcBef>
            <a:spcAft>
              <a:spcPct val="15000"/>
            </a:spcAft>
            <a:buChar char="•"/>
          </a:pPr>
          <a:r>
            <a:rPr lang="en-GB" sz="1200" kern="1200" dirty="0"/>
            <a:t> </a:t>
          </a:r>
          <a:r>
            <a:rPr lang="en-GB" sz="1200" kern="1200" dirty="0">
              <a:solidFill>
                <a:schemeClr val="tx1"/>
              </a:solidFill>
            </a:rPr>
            <a:t>Access to mock elements of NED recruitment process and feedback</a:t>
          </a:r>
        </a:p>
        <a:p>
          <a:pPr marL="114300" lvl="1" indent="-114300" algn="l" defTabSz="533400">
            <a:lnSpc>
              <a:spcPct val="90000"/>
            </a:lnSpc>
            <a:spcBef>
              <a:spcPct val="0"/>
            </a:spcBef>
            <a:spcAft>
              <a:spcPct val="15000"/>
            </a:spcAft>
            <a:buChar char="•"/>
          </a:pPr>
          <a:endParaRPr lang="en-GB" sz="1200" kern="1200" dirty="0"/>
        </a:p>
      </dsp:txBody>
      <dsp:txXfrm>
        <a:off x="5945112" y="393953"/>
        <a:ext cx="2037255" cy="3077622"/>
      </dsp:txXfrm>
    </dsp:sp>
    <dsp:sp modelId="{17EDF8EC-037B-4977-AF52-EBA699CFB55F}">
      <dsp:nvSpPr>
        <dsp:cNvPr id="0" name=""/>
        <dsp:cNvSpPr/>
      </dsp:nvSpPr>
      <dsp:spPr>
        <a:xfrm rot="21595918">
          <a:off x="7918953" y="50153"/>
          <a:ext cx="632049" cy="4229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7918953" y="134813"/>
        <a:ext cx="505172" cy="253754"/>
      </dsp:txXfrm>
    </dsp:sp>
    <dsp:sp modelId="{085EA9ED-8DD7-43F2-8263-26D176FD2109}">
      <dsp:nvSpPr>
        <dsp:cNvPr id="0" name=""/>
        <dsp:cNvSpPr/>
      </dsp:nvSpPr>
      <dsp:spPr>
        <a:xfrm>
          <a:off x="8838783" y="-64815"/>
          <a:ext cx="1700350" cy="7098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GB" sz="1200" b="1" kern="1200" dirty="0"/>
            <a:t>Off Boarding</a:t>
          </a:r>
        </a:p>
      </dsp:txBody>
      <dsp:txXfrm>
        <a:off x="8838783" y="-64815"/>
        <a:ext cx="1700350" cy="473212"/>
      </dsp:txXfrm>
    </dsp:sp>
    <dsp:sp modelId="{AAABD587-B89A-4D94-AA27-CBE5CA4F974C}">
      <dsp:nvSpPr>
        <dsp:cNvPr id="0" name=""/>
        <dsp:cNvSpPr/>
      </dsp:nvSpPr>
      <dsp:spPr>
        <a:xfrm>
          <a:off x="8839426" y="320265"/>
          <a:ext cx="2126509" cy="3218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 End of Programme personal development planning session with Coach to support identification of individualised actions</a:t>
          </a:r>
        </a:p>
        <a:p>
          <a:pPr marL="114300" lvl="1" indent="-114300" algn="l" defTabSz="533400">
            <a:lnSpc>
              <a:spcPct val="90000"/>
            </a:lnSpc>
            <a:spcBef>
              <a:spcPct val="0"/>
            </a:spcBef>
            <a:spcAft>
              <a:spcPct val="15000"/>
            </a:spcAft>
            <a:buChar char="•"/>
          </a:pPr>
          <a:r>
            <a:rPr lang="en-GB" sz="1200" kern="1200" dirty="0"/>
            <a:t> Participation in end of programme evaluation</a:t>
          </a:r>
        </a:p>
        <a:p>
          <a:pPr marL="114300" lvl="1" indent="-114300" algn="l" defTabSz="533400">
            <a:lnSpc>
              <a:spcPct val="90000"/>
            </a:lnSpc>
            <a:spcBef>
              <a:spcPct val="0"/>
            </a:spcBef>
            <a:spcAft>
              <a:spcPct val="15000"/>
            </a:spcAft>
            <a:buChar char="•"/>
          </a:pPr>
          <a:r>
            <a:rPr lang="en-GB" sz="1200" kern="1200" dirty="0">
              <a:solidFill>
                <a:schemeClr val="tx1"/>
              </a:solidFill>
            </a:rPr>
            <a:t> One post programme mentor meeting to support transition</a:t>
          </a:r>
        </a:p>
      </dsp:txBody>
      <dsp:txXfrm>
        <a:off x="8901709" y="382548"/>
        <a:ext cx="2001943" cy="3093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FF409-BC12-40BF-80D6-A666374BB1D3}">
      <dsp:nvSpPr>
        <dsp:cNvPr id="0" name=""/>
        <dsp:cNvSpPr/>
      </dsp:nvSpPr>
      <dsp:spPr>
        <a:xfrm>
          <a:off x="3412804" y="1979984"/>
          <a:ext cx="1519971" cy="15199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WCHC Associate NED Development Role</a:t>
          </a:r>
        </a:p>
      </dsp:txBody>
      <dsp:txXfrm>
        <a:off x="3635399" y="2202579"/>
        <a:ext cx="1074781" cy="1074781"/>
      </dsp:txXfrm>
    </dsp:sp>
    <dsp:sp modelId="{DAEE2B2B-ABA9-4167-A975-F1D0457C9D5F}">
      <dsp:nvSpPr>
        <dsp:cNvPr id="0" name=""/>
        <dsp:cNvSpPr/>
      </dsp:nvSpPr>
      <dsp:spPr>
        <a:xfrm rot="16200000">
          <a:off x="3943948" y="1734751"/>
          <a:ext cx="457684" cy="32783"/>
        </a:xfrm>
        <a:custGeom>
          <a:avLst/>
          <a:gdLst/>
          <a:ahLst/>
          <a:cxnLst/>
          <a:rect l="0" t="0" r="0" b="0"/>
          <a:pathLst>
            <a:path>
              <a:moveTo>
                <a:pt x="0" y="16391"/>
              </a:moveTo>
              <a:lnTo>
                <a:pt x="457684" y="1639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61348" y="1739700"/>
        <a:ext cx="22884" cy="22884"/>
      </dsp:txXfrm>
    </dsp:sp>
    <dsp:sp modelId="{3F93922F-C85F-4BDF-AB16-6E021271DB10}">
      <dsp:nvSpPr>
        <dsp:cNvPr id="0" name=""/>
        <dsp:cNvSpPr/>
      </dsp:nvSpPr>
      <dsp:spPr>
        <a:xfrm>
          <a:off x="3412804" y="2329"/>
          <a:ext cx="1519971" cy="15199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WCHC Chair</a:t>
          </a:r>
          <a:r>
            <a:rPr lang="en-GB" sz="1100" kern="1200" dirty="0"/>
            <a:t>: </a:t>
          </a:r>
        </a:p>
        <a:p>
          <a:pPr marL="0" lvl="0" indent="0" algn="ctr" defTabSz="488950">
            <a:lnSpc>
              <a:spcPct val="90000"/>
            </a:lnSpc>
            <a:spcBef>
              <a:spcPct val="0"/>
            </a:spcBef>
            <a:spcAft>
              <a:spcPct val="35000"/>
            </a:spcAft>
            <a:buNone/>
          </a:pPr>
          <a:r>
            <a:rPr lang="en-GB" sz="1100" kern="1200" dirty="0"/>
            <a:t>Programme  Oversight</a:t>
          </a:r>
        </a:p>
      </dsp:txBody>
      <dsp:txXfrm>
        <a:off x="3635399" y="224924"/>
        <a:ext cx="1074781" cy="1074781"/>
      </dsp:txXfrm>
    </dsp:sp>
    <dsp:sp modelId="{3280BAE0-A902-46F3-A5F1-7D282763DC9D}">
      <dsp:nvSpPr>
        <dsp:cNvPr id="0" name=""/>
        <dsp:cNvSpPr/>
      </dsp:nvSpPr>
      <dsp:spPr>
        <a:xfrm rot="19800000">
          <a:off x="4800298" y="2229165"/>
          <a:ext cx="457684" cy="32783"/>
        </a:xfrm>
        <a:custGeom>
          <a:avLst/>
          <a:gdLst/>
          <a:ahLst/>
          <a:cxnLst/>
          <a:rect l="0" t="0" r="0" b="0"/>
          <a:pathLst>
            <a:path>
              <a:moveTo>
                <a:pt x="0" y="16391"/>
              </a:moveTo>
              <a:lnTo>
                <a:pt x="457684" y="1639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17698" y="2234114"/>
        <a:ext cx="22884" cy="22884"/>
      </dsp:txXfrm>
    </dsp:sp>
    <dsp:sp modelId="{76CB9FAB-F85A-4C60-8369-C009F2C77265}">
      <dsp:nvSpPr>
        <dsp:cNvPr id="0" name=""/>
        <dsp:cNvSpPr/>
      </dsp:nvSpPr>
      <dsp:spPr>
        <a:xfrm>
          <a:off x="5125504" y="991156"/>
          <a:ext cx="1519971" cy="151997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WCHC CEO</a:t>
          </a:r>
          <a:r>
            <a:rPr lang="en-GB" sz="1100" kern="1200" dirty="0"/>
            <a:t>:</a:t>
          </a:r>
        </a:p>
        <a:p>
          <a:pPr marL="0" lvl="0" indent="0" algn="ctr" defTabSz="488950">
            <a:lnSpc>
              <a:spcPct val="90000"/>
            </a:lnSpc>
            <a:spcBef>
              <a:spcPct val="0"/>
            </a:spcBef>
            <a:spcAft>
              <a:spcPct val="35000"/>
            </a:spcAft>
            <a:buNone/>
          </a:pPr>
          <a:r>
            <a:rPr lang="en-GB" sz="1100" kern="1200" dirty="0"/>
            <a:t>Programme Guardian</a:t>
          </a:r>
        </a:p>
      </dsp:txBody>
      <dsp:txXfrm>
        <a:off x="5348099" y="1213751"/>
        <a:ext cx="1074781" cy="1074781"/>
      </dsp:txXfrm>
    </dsp:sp>
    <dsp:sp modelId="{740585DF-949B-482F-9FB9-B63011737290}">
      <dsp:nvSpPr>
        <dsp:cNvPr id="0" name=""/>
        <dsp:cNvSpPr/>
      </dsp:nvSpPr>
      <dsp:spPr>
        <a:xfrm rot="12547800">
          <a:off x="2987097" y="2218036"/>
          <a:ext cx="557061" cy="32783"/>
        </a:xfrm>
        <a:custGeom>
          <a:avLst/>
          <a:gdLst/>
          <a:ahLst/>
          <a:cxnLst/>
          <a:rect l="0" t="0" r="0" b="0"/>
          <a:pathLst>
            <a:path>
              <a:moveTo>
                <a:pt x="0" y="16391"/>
              </a:moveTo>
              <a:lnTo>
                <a:pt x="557061" y="1639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251701" y="2220501"/>
        <a:ext cx="27853" cy="27853"/>
      </dsp:txXfrm>
    </dsp:sp>
    <dsp:sp modelId="{95B6E174-2B62-4AD6-919A-5F5F6B338011}">
      <dsp:nvSpPr>
        <dsp:cNvPr id="0" name=""/>
        <dsp:cNvSpPr/>
      </dsp:nvSpPr>
      <dsp:spPr>
        <a:xfrm>
          <a:off x="1598480" y="968900"/>
          <a:ext cx="1519971" cy="151997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b="1" kern="1200" dirty="0"/>
            <a:t>Lived Experience  Mentor</a:t>
          </a:r>
          <a:endParaRPr lang="en-GB" sz="1050" kern="1200" dirty="0"/>
        </a:p>
        <a:p>
          <a:pPr marL="0" lvl="0" indent="0" algn="ctr" defTabSz="466725">
            <a:lnSpc>
              <a:spcPct val="90000"/>
            </a:lnSpc>
            <a:spcBef>
              <a:spcPct val="0"/>
            </a:spcBef>
            <a:spcAft>
              <a:spcPct val="35000"/>
            </a:spcAft>
            <a:buNone/>
          </a:pPr>
          <a:r>
            <a:rPr lang="en-GB" sz="1050" kern="1200" dirty="0"/>
            <a:t>Generic competencies support</a:t>
          </a:r>
        </a:p>
      </dsp:txBody>
      <dsp:txXfrm>
        <a:off x="1821075" y="1191495"/>
        <a:ext cx="1074781" cy="1074781"/>
      </dsp:txXfrm>
    </dsp:sp>
    <dsp:sp modelId="{39C2010E-8EE0-4F68-B7D6-68ABB72DC2E0}">
      <dsp:nvSpPr>
        <dsp:cNvPr id="0" name=""/>
        <dsp:cNvSpPr/>
      </dsp:nvSpPr>
      <dsp:spPr>
        <a:xfrm rot="5400000">
          <a:off x="3943948" y="3712406"/>
          <a:ext cx="457684" cy="32783"/>
        </a:xfrm>
        <a:custGeom>
          <a:avLst/>
          <a:gdLst/>
          <a:ahLst/>
          <a:cxnLst/>
          <a:rect l="0" t="0" r="0" b="0"/>
          <a:pathLst>
            <a:path>
              <a:moveTo>
                <a:pt x="0" y="16391"/>
              </a:moveTo>
              <a:lnTo>
                <a:pt x="457684" y="1639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61348" y="3717356"/>
        <a:ext cx="22884" cy="22884"/>
      </dsp:txXfrm>
    </dsp:sp>
    <dsp:sp modelId="{087A234D-D0B2-4F43-90FA-8C8325EE9374}">
      <dsp:nvSpPr>
        <dsp:cNvPr id="0" name=""/>
        <dsp:cNvSpPr/>
      </dsp:nvSpPr>
      <dsp:spPr>
        <a:xfrm>
          <a:off x="3412804" y="3957640"/>
          <a:ext cx="1519971" cy="151997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WCHC NED Mentor:</a:t>
          </a:r>
        </a:p>
        <a:p>
          <a:pPr marL="0" lvl="0" indent="0" algn="ctr" defTabSz="488950">
            <a:lnSpc>
              <a:spcPct val="90000"/>
            </a:lnSpc>
            <a:spcBef>
              <a:spcPct val="0"/>
            </a:spcBef>
            <a:spcAft>
              <a:spcPct val="35000"/>
            </a:spcAft>
            <a:buNone/>
          </a:pPr>
          <a:r>
            <a:rPr lang="en-GB" sz="1100" kern="1200" dirty="0"/>
            <a:t>WCHC domain support</a:t>
          </a:r>
        </a:p>
      </dsp:txBody>
      <dsp:txXfrm>
        <a:off x="3635399" y="4180235"/>
        <a:ext cx="1074781" cy="1074781"/>
      </dsp:txXfrm>
    </dsp:sp>
    <dsp:sp modelId="{0842A915-9EE6-45BB-A242-CD0079365973}">
      <dsp:nvSpPr>
        <dsp:cNvPr id="0" name=""/>
        <dsp:cNvSpPr/>
      </dsp:nvSpPr>
      <dsp:spPr>
        <a:xfrm rot="9000000">
          <a:off x="3087598" y="3217992"/>
          <a:ext cx="457684" cy="32783"/>
        </a:xfrm>
        <a:custGeom>
          <a:avLst/>
          <a:gdLst/>
          <a:ahLst/>
          <a:cxnLst/>
          <a:rect l="0" t="0" r="0" b="0"/>
          <a:pathLst>
            <a:path>
              <a:moveTo>
                <a:pt x="0" y="16391"/>
              </a:moveTo>
              <a:lnTo>
                <a:pt x="457684" y="1639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304998" y="3222942"/>
        <a:ext cx="22884" cy="22884"/>
      </dsp:txXfrm>
    </dsp:sp>
    <dsp:sp modelId="{389C7A31-5F50-484A-B3D3-98946760BAEB}">
      <dsp:nvSpPr>
        <dsp:cNvPr id="0" name=""/>
        <dsp:cNvSpPr/>
      </dsp:nvSpPr>
      <dsp:spPr>
        <a:xfrm>
          <a:off x="1700104" y="2968812"/>
          <a:ext cx="1519971" cy="151997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External Coach:</a:t>
          </a:r>
        </a:p>
        <a:p>
          <a:pPr marL="0" lvl="0" indent="0" algn="ctr" defTabSz="488950">
            <a:lnSpc>
              <a:spcPct val="90000"/>
            </a:lnSpc>
            <a:spcBef>
              <a:spcPct val="0"/>
            </a:spcBef>
            <a:spcAft>
              <a:spcPct val="35000"/>
            </a:spcAft>
            <a:buNone/>
          </a:pPr>
          <a:r>
            <a:rPr lang="en-GB" sz="1100" kern="1200" dirty="0"/>
            <a:t>IDP support, leadership coaching and personal development </a:t>
          </a:r>
        </a:p>
      </dsp:txBody>
      <dsp:txXfrm>
        <a:off x="1922699" y="3191407"/>
        <a:ext cx="1074781" cy="1074781"/>
      </dsp:txXfrm>
    </dsp:sp>
    <dsp:sp modelId="{F0C88F5D-7162-4E49-B9DA-8AEBE76E8296}">
      <dsp:nvSpPr>
        <dsp:cNvPr id="0" name=""/>
        <dsp:cNvSpPr/>
      </dsp:nvSpPr>
      <dsp:spPr>
        <a:xfrm rot="2068290">
          <a:off x="4734445" y="3362870"/>
          <a:ext cx="739025" cy="32783"/>
        </a:xfrm>
        <a:custGeom>
          <a:avLst/>
          <a:gdLst/>
          <a:ahLst/>
          <a:cxnLst/>
          <a:rect l="0" t="0" r="0" b="0"/>
          <a:pathLst>
            <a:path>
              <a:moveTo>
                <a:pt x="0" y="16391"/>
              </a:moveTo>
              <a:lnTo>
                <a:pt x="739025" y="1639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85482" y="3360786"/>
        <a:ext cx="36951" cy="36951"/>
      </dsp:txXfrm>
    </dsp:sp>
    <dsp:sp modelId="{1ACC2034-7122-4980-B69F-0A01D84CB731}">
      <dsp:nvSpPr>
        <dsp:cNvPr id="0" name=""/>
        <dsp:cNvSpPr/>
      </dsp:nvSpPr>
      <dsp:spPr>
        <a:xfrm>
          <a:off x="5275139" y="3258568"/>
          <a:ext cx="1519971" cy="151997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t>Executive Buddy</a:t>
          </a:r>
          <a:r>
            <a:rPr lang="en-GB" sz="1100" kern="1200" dirty="0"/>
            <a:t>:</a:t>
          </a:r>
        </a:p>
        <a:p>
          <a:pPr marL="0" lvl="0" indent="0" algn="ctr" defTabSz="488950">
            <a:lnSpc>
              <a:spcPct val="90000"/>
            </a:lnSpc>
            <a:spcBef>
              <a:spcPct val="0"/>
            </a:spcBef>
            <a:spcAft>
              <a:spcPct val="35000"/>
            </a:spcAft>
            <a:buNone/>
          </a:pPr>
          <a:r>
            <a:rPr lang="en-GB" sz="1100" kern="1200" dirty="0"/>
            <a:t>Supporting the development of the Exec/non exec relationship</a:t>
          </a:r>
        </a:p>
      </dsp:txBody>
      <dsp:txXfrm>
        <a:off x="5497734" y="3481163"/>
        <a:ext cx="1074781" cy="10747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BC9F-8F7C-4B7A-B390-6B5A9C8772E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095ED8-7034-4338-90AF-34E64051EA9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758552-B035-4733-8B2C-1BB5F58F77ED}"/>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5" name="Footer Placeholder 4">
            <a:extLst>
              <a:ext uri="{FF2B5EF4-FFF2-40B4-BE49-F238E27FC236}">
                <a16:creationId xmlns:a16="http://schemas.microsoft.com/office/drawing/2014/main" id="{4E744CF9-051E-49EB-BD4B-21CDBDE649D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B343085-A28A-4B26-83AE-A4FB9A6FC708}"/>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271374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E1F9-0222-40DF-A9A1-8E34B8BB9D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1C202A-B981-4CE6-A722-E260CB7AB98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03C032-0145-4DE3-933B-1D3AF3E52F26}"/>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5" name="Footer Placeholder 4">
            <a:extLst>
              <a:ext uri="{FF2B5EF4-FFF2-40B4-BE49-F238E27FC236}">
                <a16:creationId xmlns:a16="http://schemas.microsoft.com/office/drawing/2014/main" id="{C013BDF8-0FF8-4F4C-B329-591B9DCC63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69DD436-077E-4F84-92BA-C9CA727B3A74}"/>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219867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31961E-CEA1-4EB0-BB1D-2BDD224983A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1FFA13-6ADE-449B-91F1-9E8EFA4B558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7BF74-5DAF-45F1-A180-630D038D7A73}"/>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5" name="Footer Placeholder 4">
            <a:extLst>
              <a:ext uri="{FF2B5EF4-FFF2-40B4-BE49-F238E27FC236}">
                <a16:creationId xmlns:a16="http://schemas.microsoft.com/office/drawing/2014/main" id="{37402C7F-B3C2-4AF4-A3BD-5E603A1F6A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72F1869-CC94-49DF-85C3-AF9693B87050}"/>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330309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437E-4EC9-47C2-9CE3-BC9888DD18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DA6C53-AB45-4763-8E7F-C9960078757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F267C-6BFA-47D9-8021-15B1A89F0479}"/>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5" name="Footer Placeholder 4">
            <a:extLst>
              <a:ext uri="{FF2B5EF4-FFF2-40B4-BE49-F238E27FC236}">
                <a16:creationId xmlns:a16="http://schemas.microsoft.com/office/drawing/2014/main" id="{A490A2A6-003C-4AD5-B55C-4A8E921F60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54140-6A64-4B40-972E-E3F3ABA5D21E}"/>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324368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C7CA-40FE-4656-8D42-08A27240124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75F12C-BFD4-461C-8490-50DCCD713B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1562CD-630D-4602-8AB0-2845F47CA659}"/>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5" name="Footer Placeholder 4">
            <a:extLst>
              <a:ext uri="{FF2B5EF4-FFF2-40B4-BE49-F238E27FC236}">
                <a16:creationId xmlns:a16="http://schemas.microsoft.com/office/drawing/2014/main" id="{051192AC-84A0-41D5-A3D3-15E823B91C8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B283F24-B8C7-4E93-ABF6-43D02FA091D9}"/>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70642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85D2-C382-4E80-A629-5EB7FEF71F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20A88F-7EA1-44C8-A127-03772AC0AA1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3C88F-9FF1-4188-9580-93DEC654AA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2CBB0F-5B31-4ADC-BE2B-5C2224A2CB7A}"/>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6" name="Footer Placeholder 5">
            <a:extLst>
              <a:ext uri="{FF2B5EF4-FFF2-40B4-BE49-F238E27FC236}">
                <a16:creationId xmlns:a16="http://schemas.microsoft.com/office/drawing/2014/main" id="{6EF27555-8DD2-46D5-AC05-989484803F8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0316A22-96AE-43D7-91DE-9D10249E85ED}"/>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259229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D4D7-67B2-40C0-8AA6-81E086FB8B9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DEF1DA-02B7-4B80-8ACF-BE2B09DFE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FBED3F-4006-4315-8514-60B7FB1FF6B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5C6E67-F07E-42D3-B8B1-0D9A00B3ECD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E95E94-81EA-4C09-BF20-B6130B9017B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6946FA-4388-4481-825E-AC3CB7A63143}"/>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8" name="Footer Placeholder 7">
            <a:extLst>
              <a:ext uri="{FF2B5EF4-FFF2-40B4-BE49-F238E27FC236}">
                <a16:creationId xmlns:a16="http://schemas.microsoft.com/office/drawing/2014/main" id="{2311DCC5-E9B5-4EC1-A717-66913254BCD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D108BED-2242-4A83-993F-5C200ECF6CA3}"/>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81132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7220-AC50-45DB-8B97-B95E823FFC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1C0EB5-ACFA-40C6-8EAD-C401B3A6954E}"/>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4" name="Footer Placeholder 3">
            <a:extLst>
              <a:ext uri="{FF2B5EF4-FFF2-40B4-BE49-F238E27FC236}">
                <a16:creationId xmlns:a16="http://schemas.microsoft.com/office/drawing/2014/main" id="{4FB51A88-E442-4FDB-A87E-B4319D7645A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8F874DC-AB05-46BA-AC89-A6C210937386}"/>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293462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E271E-F83E-4B56-B821-6EEDD9E49C3D}"/>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3" name="Footer Placeholder 2">
            <a:extLst>
              <a:ext uri="{FF2B5EF4-FFF2-40B4-BE49-F238E27FC236}">
                <a16:creationId xmlns:a16="http://schemas.microsoft.com/office/drawing/2014/main" id="{2A277594-CEE3-4940-8CF1-A932D27FEBD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BBA5CD5-0C50-4B2B-B486-AFA1829C2A8A}"/>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83686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8E22-9E73-47DC-9086-2CA7207DB3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A6EF33-F63C-4BD0-BBA0-5ADBCE0D29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92524B-4C9F-4B6F-A340-7D7312FFF9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6033A1-438D-44B8-8CA4-CEC56AF06732}"/>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6" name="Footer Placeholder 5">
            <a:extLst>
              <a:ext uri="{FF2B5EF4-FFF2-40B4-BE49-F238E27FC236}">
                <a16:creationId xmlns:a16="http://schemas.microsoft.com/office/drawing/2014/main" id="{91FB6C8C-4FD5-453F-B53A-A112E37475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936AC1B-6F56-4352-A213-1EF4B9D7A834}"/>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252211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CA83-4544-4738-977F-6C41492BA5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5A64EC-79FD-42CA-B8D3-5B264310A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DC1998-2599-473B-BACD-FFBAD4275D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01D9A-C8FE-42EC-8AF0-A9CA5D7F33AD}"/>
              </a:ext>
            </a:extLst>
          </p:cNvPr>
          <p:cNvSpPr>
            <a:spLocks noGrp="1"/>
          </p:cNvSpPr>
          <p:nvPr>
            <p:ph type="dt" sz="half" idx="10"/>
          </p:nvPr>
        </p:nvSpPr>
        <p:spPr>
          <a:xfrm>
            <a:off x="838200" y="6356350"/>
            <a:ext cx="2743200" cy="365125"/>
          </a:xfrm>
          <a:prstGeom prst="rect">
            <a:avLst/>
          </a:prstGeom>
        </p:spPr>
        <p:txBody>
          <a:bodyPr/>
          <a:lstStyle/>
          <a:p>
            <a:fld id="{ABBB62E8-FE31-415E-8B83-600FDAD431F9}" type="datetimeFigureOut">
              <a:rPr lang="en-GB" smtClean="0"/>
              <a:t>08/04/2024</a:t>
            </a:fld>
            <a:endParaRPr lang="en-GB"/>
          </a:p>
        </p:txBody>
      </p:sp>
      <p:sp>
        <p:nvSpPr>
          <p:cNvPr id="6" name="Footer Placeholder 5">
            <a:extLst>
              <a:ext uri="{FF2B5EF4-FFF2-40B4-BE49-F238E27FC236}">
                <a16:creationId xmlns:a16="http://schemas.microsoft.com/office/drawing/2014/main" id="{BB55660E-3E08-47EA-A83A-E8B2E817EF7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C0C636-9BEA-4647-9AAD-11A80D547320}"/>
              </a:ext>
            </a:extLst>
          </p:cNvPr>
          <p:cNvSpPr>
            <a:spLocks noGrp="1"/>
          </p:cNvSpPr>
          <p:nvPr>
            <p:ph type="sldNum" sz="quarter" idx="12"/>
          </p:nvPr>
        </p:nvSpPr>
        <p:spPr>
          <a:xfrm>
            <a:off x="8610600" y="6356350"/>
            <a:ext cx="2743200" cy="365125"/>
          </a:xfrm>
          <a:prstGeom prst="rect">
            <a:avLst/>
          </a:prstGeom>
        </p:spPr>
        <p:txBody>
          <a:bodyPr/>
          <a:lstStyle/>
          <a:p>
            <a:fld id="{7D5EEC4A-8230-43DA-A507-EBDCDE395054}" type="slidenum">
              <a:rPr lang="en-GB" smtClean="0"/>
              <a:t>‹#›</a:t>
            </a:fld>
            <a:endParaRPr lang="en-GB"/>
          </a:p>
        </p:txBody>
      </p:sp>
    </p:spTree>
    <p:extLst>
      <p:ext uri="{BB962C8B-B14F-4D97-AF65-F5344CB8AC3E}">
        <p14:creationId xmlns:p14="http://schemas.microsoft.com/office/powerpoint/2010/main" val="287860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ECD776-B964-4F8D-B7FE-93DF1B8764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Tree>
    <p:extLst>
      <p:ext uri="{BB962C8B-B14F-4D97-AF65-F5344CB8AC3E}">
        <p14:creationId xmlns:p14="http://schemas.microsoft.com/office/powerpoint/2010/main" val="2824324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18A0829-F337-4E6D-9188-2190715C0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6" name="TextBox 4">
            <a:extLst>
              <a:ext uri="{FF2B5EF4-FFF2-40B4-BE49-F238E27FC236}">
                <a16:creationId xmlns:a16="http://schemas.microsoft.com/office/drawing/2014/main" id="{18559545-1308-4393-BE95-085C034C558A}"/>
              </a:ext>
            </a:extLst>
          </p:cNvPr>
          <p:cNvSpPr txBox="1">
            <a:spLocks noChangeArrowheads="1"/>
          </p:cNvSpPr>
          <p:nvPr/>
        </p:nvSpPr>
        <p:spPr bwMode="auto">
          <a:xfrm>
            <a:off x="1305054" y="2016889"/>
            <a:ext cx="958189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lvl="1" indent="0" algn="ctr"/>
            <a:r>
              <a:rPr lang="en-GB" sz="4400" b="1" dirty="0">
                <a:solidFill>
                  <a:srgbClr val="003366"/>
                </a:solidFill>
                <a:latin typeface="Calibri" panose="020F0502020204030204" pitchFamily="34" charset="0"/>
              </a:rPr>
              <a:t>WCHC Associate Non-Executive Director (NED) Development Role</a:t>
            </a:r>
          </a:p>
          <a:p>
            <a:pPr marL="457200" lvl="1" indent="0" algn="ctr"/>
            <a:endParaRPr lang="en-GB" sz="2400" b="1" dirty="0">
              <a:solidFill>
                <a:prstClr val="black"/>
              </a:solidFill>
              <a:latin typeface="Calibri" panose="020F0502020204030204" pitchFamily="34" charset="0"/>
            </a:endParaRPr>
          </a:p>
          <a:p>
            <a:pPr marL="457200" lvl="1" indent="0" algn="ctr"/>
            <a:r>
              <a:rPr lang="en-GB" sz="2400" b="1" dirty="0">
                <a:solidFill>
                  <a:prstClr val="black"/>
                </a:solidFill>
                <a:latin typeface="Calibri" panose="020F0502020204030204" pitchFamily="34" charset="0"/>
              </a:rPr>
              <a:t>Summary of Development Programme – a personalised, person-centred approach. </a:t>
            </a:r>
          </a:p>
          <a:p>
            <a:pPr algn="ctr" eaLnBrk="1" fontAlgn="base" hangingPunct="1">
              <a:spcBef>
                <a:spcPct val="0"/>
              </a:spcBef>
              <a:spcAft>
                <a:spcPct val="0"/>
              </a:spcAft>
            </a:pPr>
            <a:endParaRPr lang="en-GB" altLang="en-US" sz="4400" b="1" i="1" dirty="0">
              <a:solidFill>
                <a:srgbClr val="003366"/>
              </a:solidFill>
              <a:latin typeface="Calibri" panose="020F0502020204030204" pitchFamily="34" charset="0"/>
            </a:endParaRPr>
          </a:p>
        </p:txBody>
      </p:sp>
    </p:spTree>
    <p:extLst>
      <p:ext uri="{BB962C8B-B14F-4D97-AF65-F5344CB8AC3E}">
        <p14:creationId xmlns:p14="http://schemas.microsoft.com/office/powerpoint/2010/main" val="59615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45377-7871-D365-C2FE-D77DA4F5F8B8}"/>
              </a:ext>
            </a:extLst>
          </p:cNvPr>
          <p:cNvSpPr>
            <a:spLocks noGrp="1"/>
          </p:cNvSpPr>
          <p:nvPr>
            <p:ph idx="1"/>
          </p:nvPr>
        </p:nvSpPr>
        <p:spPr>
          <a:xfrm>
            <a:off x="619071" y="2382415"/>
            <a:ext cx="10434411" cy="2736431"/>
          </a:xfrm>
        </p:spPr>
        <p:txBody>
          <a:bodyPr/>
          <a:lstStyle/>
          <a:p>
            <a:pPr>
              <a:buClr>
                <a:srgbClr val="0070C0"/>
              </a:buClr>
            </a:pPr>
            <a:r>
              <a:rPr lang="en-GB" sz="1800" dirty="0"/>
              <a:t>We are committed to fully supporting and providing bespoke development to our successful candidates in their Associate Non-Executive Director Development role over our 24-month Programme. </a:t>
            </a:r>
          </a:p>
          <a:p>
            <a:pPr>
              <a:buClr>
                <a:srgbClr val="0070C0"/>
              </a:buClr>
            </a:pPr>
            <a:r>
              <a:rPr lang="en-GB" sz="1800" dirty="0"/>
              <a:t>Appointees will be welcomed via a robust onboarding programme, supporting candidates to identify their individual knowledge and skills gaps utilising the NHS leadership competency framework for board members. The programme duration and content will be adapted to suit individual’s aspirations and personalised development plan, with the individual being supported via experienced coaches and mentors. </a:t>
            </a:r>
          </a:p>
          <a:p>
            <a:pPr>
              <a:buClr>
                <a:srgbClr val="0070C0"/>
              </a:buClr>
            </a:pPr>
            <a:r>
              <a:rPr lang="en-GB" sz="1800" dirty="0"/>
              <a:t>At the right time (up to a maximum of 24 months), individuals will be supported with their transition off programme, ideally into a substantive and salaried non-executive post. </a:t>
            </a:r>
          </a:p>
          <a:p>
            <a:endParaRPr lang="en-GB" sz="1800" dirty="0">
              <a:solidFill>
                <a:srgbClr val="000000"/>
              </a:solidFill>
              <a:latin typeface="Open Sans Light" panose="020B0306030504020204" pitchFamily="34" charset="0"/>
            </a:endParaRPr>
          </a:p>
          <a:p>
            <a:endParaRPr lang="en-GB" sz="1800" dirty="0">
              <a:solidFill>
                <a:srgbClr val="000000"/>
              </a:solidFill>
              <a:latin typeface="Open Sans Light" panose="020B0306030504020204" pitchFamily="34" charset="0"/>
            </a:endParaRPr>
          </a:p>
        </p:txBody>
      </p:sp>
      <p:sp>
        <p:nvSpPr>
          <p:cNvPr id="2" name="Title 1">
            <a:extLst>
              <a:ext uri="{FF2B5EF4-FFF2-40B4-BE49-F238E27FC236}">
                <a16:creationId xmlns:a16="http://schemas.microsoft.com/office/drawing/2014/main" id="{0F1E87A0-127E-3E88-C6C2-65C813EBA0FE}"/>
              </a:ext>
            </a:extLst>
          </p:cNvPr>
          <p:cNvSpPr txBox="1">
            <a:spLocks/>
          </p:cNvSpPr>
          <p:nvPr/>
        </p:nvSpPr>
        <p:spPr>
          <a:xfrm>
            <a:off x="212903" y="1453233"/>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2060"/>
                </a:solidFill>
                <a:latin typeface="Calibri" panose="020F0502020204030204" pitchFamily="34" charset="0"/>
              </a:rPr>
              <a:t>Our commitment</a:t>
            </a:r>
          </a:p>
        </p:txBody>
      </p:sp>
    </p:spTree>
    <p:extLst>
      <p:ext uri="{BB962C8B-B14F-4D97-AF65-F5344CB8AC3E}">
        <p14:creationId xmlns:p14="http://schemas.microsoft.com/office/powerpoint/2010/main" val="23004673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EAEE-3D6B-64EB-B401-739538B499B6}"/>
              </a:ext>
            </a:extLst>
          </p:cNvPr>
          <p:cNvSpPr txBox="1">
            <a:spLocks/>
          </p:cNvSpPr>
          <p:nvPr/>
        </p:nvSpPr>
        <p:spPr>
          <a:xfrm>
            <a:off x="313766" y="1416424"/>
            <a:ext cx="10944784"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Calibri" panose="020F0502020204030204" pitchFamily="34" charset="0"/>
              </a:rPr>
              <a:t>Associate NED Development Role Programme – A summary</a:t>
            </a:r>
          </a:p>
        </p:txBody>
      </p:sp>
      <p:graphicFrame>
        <p:nvGraphicFramePr>
          <p:cNvPr id="5" name="Diagram 4">
            <a:extLst>
              <a:ext uri="{FF2B5EF4-FFF2-40B4-BE49-F238E27FC236}">
                <a16:creationId xmlns:a16="http://schemas.microsoft.com/office/drawing/2014/main" id="{071B133E-BA5F-051B-9EC8-C444F01C0E2A}"/>
              </a:ext>
            </a:extLst>
          </p:cNvPr>
          <p:cNvGraphicFramePr/>
          <p:nvPr>
            <p:extLst>
              <p:ext uri="{D42A27DB-BD31-4B8C-83A1-F6EECF244321}">
                <p14:modId xmlns:p14="http://schemas.microsoft.com/office/powerpoint/2010/main" val="1808159772"/>
              </p:ext>
            </p:extLst>
          </p:nvPr>
        </p:nvGraphicFramePr>
        <p:xfrm>
          <a:off x="738539" y="2056130"/>
          <a:ext cx="11139695" cy="3385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8708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637C-81A8-46EA-5F58-DA92004E2E0B}"/>
              </a:ext>
            </a:extLst>
          </p:cNvPr>
          <p:cNvSpPr txBox="1">
            <a:spLocks/>
          </p:cNvSpPr>
          <p:nvPr/>
        </p:nvSpPr>
        <p:spPr>
          <a:xfrm>
            <a:off x="1847529" y="1040394"/>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b="1" dirty="0">
              <a:solidFill>
                <a:srgbClr val="002060"/>
              </a:solidFill>
              <a:latin typeface="Calibri" panose="020F0502020204030204" pitchFamily="34" charset="0"/>
            </a:endParaRPr>
          </a:p>
        </p:txBody>
      </p:sp>
      <p:graphicFrame>
        <p:nvGraphicFramePr>
          <p:cNvPr id="3" name="Table 4">
            <a:extLst>
              <a:ext uri="{FF2B5EF4-FFF2-40B4-BE49-F238E27FC236}">
                <a16:creationId xmlns:a16="http://schemas.microsoft.com/office/drawing/2014/main" id="{6A71EEF6-76EF-F8D0-14B8-C30BA49B511E}"/>
              </a:ext>
            </a:extLst>
          </p:cNvPr>
          <p:cNvGraphicFramePr>
            <a:graphicFrameLocks noGrp="1"/>
          </p:cNvGraphicFramePr>
          <p:nvPr>
            <p:extLst>
              <p:ext uri="{D42A27DB-BD31-4B8C-83A1-F6EECF244321}">
                <p14:modId xmlns:p14="http://schemas.microsoft.com/office/powerpoint/2010/main" val="781917949"/>
              </p:ext>
            </p:extLst>
          </p:nvPr>
        </p:nvGraphicFramePr>
        <p:xfrm>
          <a:off x="466166" y="1930993"/>
          <a:ext cx="2331251" cy="3412756"/>
        </p:xfrm>
        <a:graphic>
          <a:graphicData uri="http://schemas.openxmlformats.org/drawingml/2006/table">
            <a:tbl>
              <a:tblPr firstRow="1" bandRow="1">
                <a:tableStyleId>{5C22544A-7EE6-4342-B048-85BDC9FD1C3A}</a:tableStyleId>
              </a:tblPr>
              <a:tblGrid>
                <a:gridCol w="2331251">
                  <a:extLst>
                    <a:ext uri="{9D8B030D-6E8A-4147-A177-3AD203B41FA5}">
                      <a16:colId xmlns:a16="http://schemas.microsoft.com/office/drawing/2014/main" val="2274582503"/>
                    </a:ext>
                  </a:extLst>
                </a:gridCol>
              </a:tblGrid>
              <a:tr h="341514">
                <a:tc>
                  <a:txBody>
                    <a:bodyPr/>
                    <a:lstStyle/>
                    <a:p>
                      <a:r>
                        <a:rPr lang="en-GB" sz="1600" dirty="0"/>
                        <a:t>Month 1</a:t>
                      </a:r>
                    </a:p>
                  </a:txBody>
                  <a:tcPr/>
                </a:tc>
                <a:extLst>
                  <a:ext uri="{0D108BD9-81ED-4DB2-BD59-A6C34878D82A}">
                    <a16:rowId xmlns:a16="http://schemas.microsoft.com/office/drawing/2014/main" val="2063752491"/>
                  </a:ext>
                </a:extLst>
              </a:tr>
              <a:tr h="3071242">
                <a:tc>
                  <a:txBody>
                    <a:bodyPr/>
                    <a:lstStyle/>
                    <a:p>
                      <a:pPr marL="171450" indent="-171450">
                        <a:buFont typeface="Arial" panose="020B0604020202020204" pitchFamily="34" charset="0"/>
                        <a:buChar char="•"/>
                      </a:pPr>
                      <a:r>
                        <a:rPr lang="en-GB" sz="1100" dirty="0"/>
                        <a:t>Meet Chief Exec, Chair, other Execs and NEDs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Onboarding/ Induction Programme</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Virtual tour of Trust Estate and Services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First meeting with NED Mentor </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First meeting with Development Coach (agree v1 of IDP)</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First meeting with lived experience mentor</a:t>
                      </a:r>
                    </a:p>
                  </a:txBody>
                  <a:tcPr/>
                </a:tc>
                <a:extLst>
                  <a:ext uri="{0D108BD9-81ED-4DB2-BD59-A6C34878D82A}">
                    <a16:rowId xmlns:a16="http://schemas.microsoft.com/office/drawing/2014/main" val="494230242"/>
                  </a:ext>
                </a:extLst>
              </a:tr>
            </a:tbl>
          </a:graphicData>
        </a:graphic>
      </p:graphicFrame>
      <p:graphicFrame>
        <p:nvGraphicFramePr>
          <p:cNvPr id="5" name="Table 4">
            <a:extLst>
              <a:ext uri="{FF2B5EF4-FFF2-40B4-BE49-F238E27FC236}">
                <a16:creationId xmlns:a16="http://schemas.microsoft.com/office/drawing/2014/main" id="{3E5A37D4-8A0A-97DD-BFC6-C3F872B3B63B}"/>
              </a:ext>
            </a:extLst>
          </p:cNvPr>
          <p:cNvGraphicFramePr>
            <a:graphicFrameLocks noGrp="1"/>
          </p:cNvGraphicFramePr>
          <p:nvPr>
            <p:extLst>
              <p:ext uri="{D42A27DB-BD31-4B8C-83A1-F6EECF244321}">
                <p14:modId xmlns:p14="http://schemas.microsoft.com/office/powerpoint/2010/main" val="3473681139"/>
              </p:ext>
            </p:extLst>
          </p:nvPr>
        </p:nvGraphicFramePr>
        <p:xfrm>
          <a:off x="2915785" y="1930993"/>
          <a:ext cx="3123975" cy="3444240"/>
        </p:xfrm>
        <a:graphic>
          <a:graphicData uri="http://schemas.openxmlformats.org/drawingml/2006/table">
            <a:tbl>
              <a:tblPr firstRow="1" bandRow="1">
                <a:tableStyleId>{5C22544A-7EE6-4342-B048-85BDC9FD1C3A}</a:tableStyleId>
              </a:tblPr>
              <a:tblGrid>
                <a:gridCol w="3123975">
                  <a:extLst>
                    <a:ext uri="{9D8B030D-6E8A-4147-A177-3AD203B41FA5}">
                      <a16:colId xmlns:a16="http://schemas.microsoft.com/office/drawing/2014/main" val="2274582503"/>
                    </a:ext>
                  </a:extLst>
                </a:gridCol>
              </a:tblGrid>
              <a:tr h="325427">
                <a:tc>
                  <a:txBody>
                    <a:bodyPr/>
                    <a:lstStyle/>
                    <a:p>
                      <a:r>
                        <a:rPr lang="en-GB" sz="1600" dirty="0"/>
                        <a:t>Year 1</a:t>
                      </a:r>
                    </a:p>
                  </a:txBody>
                  <a:tcPr/>
                </a:tc>
                <a:extLst>
                  <a:ext uri="{0D108BD9-81ED-4DB2-BD59-A6C34878D82A}">
                    <a16:rowId xmlns:a16="http://schemas.microsoft.com/office/drawing/2014/main" val="2063752491"/>
                  </a:ext>
                </a:extLst>
              </a:tr>
              <a:tr h="2728238">
                <a:tc>
                  <a:txBody>
                    <a:bodyPr/>
                    <a:lstStyle/>
                    <a:p>
                      <a:pPr marL="171450" indent="-171450">
                        <a:buFont typeface="Arial" panose="020B0604020202020204" pitchFamily="34" charset="0"/>
                        <a:buChar char="•"/>
                      </a:pPr>
                      <a:r>
                        <a:rPr lang="en-GB" sz="1100" dirty="0"/>
                        <a:t>Attend all Board meetings; private and public</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Attend committee meetings (to include pre and post meetings with committee chair)</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At least 3 days observing Trust Services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Accompany NED mentor on service visits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Other IDP agreed activities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2 x 6 monthly review meetings with Chair (incl. end of year appraisal)</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Involvement in the recruitment of an Associate NED. </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Mock NED Recruitment Process and Feedback</a:t>
                      </a:r>
                    </a:p>
                  </a:txBody>
                  <a:tcPr/>
                </a:tc>
                <a:extLst>
                  <a:ext uri="{0D108BD9-81ED-4DB2-BD59-A6C34878D82A}">
                    <a16:rowId xmlns:a16="http://schemas.microsoft.com/office/drawing/2014/main" val="494230242"/>
                  </a:ext>
                </a:extLst>
              </a:tr>
            </a:tbl>
          </a:graphicData>
        </a:graphic>
      </p:graphicFrame>
      <p:graphicFrame>
        <p:nvGraphicFramePr>
          <p:cNvPr id="7" name="Table 6">
            <a:extLst>
              <a:ext uri="{FF2B5EF4-FFF2-40B4-BE49-F238E27FC236}">
                <a16:creationId xmlns:a16="http://schemas.microsoft.com/office/drawing/2014/main" id="{B8851B00-C649-A220-F5D9-5FAFC5579CEB}"/>
              </a:ext>
            </a:extLst>
          </p:cNvPr>
          <p:cNvGraphicFramePr>
            <a:graphicFrameLocks noGrp="1"/>
          </p:cNvGraphicFramePr>
          <p:nvPr>
            <p:extLst>
              <p:ext uri="{D42A27DB-BD31-4B8C-83A1-F6EECF244321}">
                <p14:modId xmlns:p14="http://schemas.microsoft.com/office/powerpoint/2010/main" val="3266956113"/>
              </p:ext>
            </p:extLst>
          </p:nvPr>
        </p:nvGraphicFramePr>
        <p:xfrm>
          <a:off x="6158128" y="1933684"/>
          <a:ext cx="3147639" cy="3447071"/>
        </p:xfrm>
        <a:graphic>
          <a:graphicData uri="http://schemas.openxmlformats.org/drawingml/2006/table">
            <a:tbl>
              <a:tblPr firstRow="1" bandRow="1">
                <a:tableStyleId>{5C22544A-7EE6-4342-B048-85BDC9FD1C3A}</a:tableStyleId>
              </a:tblPr>
              <a:tblGrid>
                <a:gridCol w="3147639">
                  <a:extLst>
                    <a:ext uri="{9D8B030D-6E8A-4147-A177-3AD203B41FA5}">
                      <a16:colId xmlns:a16="http://schemas.microsoft.com/office/drawing/2014/main" val="2274582503"/>
                    </a:ext>
                  </a:extLst>
                </a:gridCol>
              </a:tblGrid>
              <a:tr h="338111">
                <a:tc>
                  <a:txBody>
                    <a:bodyPr/>
                    <a:lstStyle/>
                    <a:p>
                      <a:r>
                        <a:rPr lang="en-GB" sz="1600" dirty="0"/>
                        <a:t>Year 2</a:t>
                      </a:r>
                    </a:p>
                  </a:txBody>
                  <a:tcPr/>
                </a:tc>
                <a:extLst>
                  <a:ext uri="{0D108BD9-81ED-4DB2-BD59-A6C34878D82A}">
                    <a16:rowId xmlns:a16="http://schemas.microsoft.com/office/drawing/2014/main" val="2063752491"/>
                  </a:ext>
                </a:extLst>
              </a:tr>
              <a:tr h="3100746">
                <a:tc>
                  <a:txBody>
                    <a:bodyPr/>
                    <a:lstStyle/>
                    <a:p>
                      <a:pPr marL="171450" indent="-171450">
                        <a:buFont typeface="Arial" panose="020B0604020202020204" pitchFamily="34" charset="0"/>
                        <a:buChar char="•"/>
                      </a:pPr>
                      <a:r>
                        <a:rPr lang="en-GB" sz="1100" dirty="0"/>
                        <a:t>Attend all Board meetings; private and public</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Attend committee meetings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Attend system meetings (to be agreed)</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Visits to partner organisations (NHS and non-NHS)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Undertake service visits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Other IDP agreed activities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Provide buddy support to the new Associate NED</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6 monthly review meeting with Chair</a:t>
                      </a:r>
                    </a:p>
                    <a:p>
                      <a:endParaRPr lang="en-GB" sz="1100" dirty="0"/>
                    </a:p>
                    <a:p>
                      <a:endParaRPr lang="en-GB" sz="1100" dirty="0"/>
                    </a:p>
                  </a:txBody>
                  <a:tcPr/>
                </a:tc>
                <a:extLst>
                  <a:ext uri="{0D108BD9-81ED-4DB2-BD59-A6C34878D82A}">
                    <a16:rowId xmlns:a16="http://schemas.microsoft.com/office/drawing/2014/main" val="494230242"/>
                  </a:ext>
                </a:extLst>
              </a:tr>
            </a:tbl>
          </a:graphicData>
        </a:graphic>
      </p:graphicFrame>
      <p:graphicFrame>
        <p:nvGraphicFramePr>
          <p:cNvPr id="8" name="Table 4">
            <a:extLst>
              <a:ext uri="{FF2B5EF4-FFF2-40B4-BE49-F238E27FC236}">
                <a16:creationId xmlns:a16="http://schemas.microsoft.com/office/drawing/2014/main" id="{C89E5711-6542-77BF-1FD3-F2467356E795}"/>
              </a:ext>
            </a:extLst>
          </p:cNvPr>
          <p:cNvGraphicFramePr>
            <a:graphicFrameLocks noGrp="1"/>
          </p:cNvGraphicFramePr>
          <p:nvPr>
            <p:extLst>
              <p:ext uri="{D42A27DB-BD31-4B8C-83A1-F6EECF244321}">
                <p14:modId xmlns:p14="http://schemas.microsoft.com/office/powerpoint/2010/main" val="2710033588"/>
              </p:ext>
            </p:extLst>
          </p:nvPr>
        </p:nvGraphicFramePr>
        <p:xfrm>
          <a:off x="9392623" y="1930994"/>
          <a:ext cx="2207706" cy="3441548"/>
        </p:xfrm>
        <a:graphic>
          <a:graphicData uri="http://schemas.openxmlformats.org/drawingml/2006/table">
            <a:tbl>
              <a:tblPr firstRow="1" bandRow="1">
                <a:tableStyleId>{5C22544A-7EE6-4342-B048-85BDC9FD1C3A}</a:tableStyleId>
              </a:tblPr>
              <a:tblGrid>
                <a:gridCol w="2207706">
                  <a:extLst>
                    <a:ext uri="{9D8B030D-6E8A-4147-A177-3AD203B41FA5}">
                      <a16:colId xmlns:a16="http://schemas.microsoft.com/office/drawing/2014/main" val="2274582503"/>
                    </a:ext>
                  </a:extLst>
                </a:gridCol>
              </a:tblGrid>
              <a:tr h="343763">
                <a:tc>
                  <a:txBody>
                    <a:bodyPr/>
                    <a:lstStyle/>
                    <a:p>
                      <a:r>
                        <a:rPr lang="en-GB" sz="1600" dirty="0"/>
                        <a:t>Off-Boarding</a:t>
                      </a:r>
                    </a:p>
                  </a:txBody>
                  <a:tcPr/>
                </a:tc>
                <a:extLst>
                  <a:ext uri="{0D108BD9-81ED-4DB2-BD59-A6C34878D82A}">
                    <a16:rowId xmlns:a16="http://schemas.microsoft.com/office/drawing/2014/main" val="2063752491"/>
                  </a:ext>
                </a:extLst>
              </a:tr>
              <a:tr h="3097785">
                <a:tc>
                  <a:txBody>
                    <a:bodyPr/>
                    <a:lstStyle/>
                    <a:p>
                      <a:pPr marL="171450" indent="-171450">
                        <a:buFont typeface="Arial" panose="020B0604020202020204" pitchFamily="34" charset="0"/>
                        <a:buChar char="•"/>
                      </a:pPr>
                      <a:r>
                        <a:rPr lang="en-GB" sz="1100" dirty="0"/>
                        <a:t>Final Review meeting with Chair</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Candidate assessment of programme and support</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Exit Meetings</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Final meeting with Coach</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Final post programme meeting with Mentor</a:t>
                      </a:r>
                    </a:p>
                    <a:p>
                      <a:endParaRPr lang="en-GB" sz="1100" dirty="0"/>
                    </a:p>
                    <a:p>
                      <a:endParaRPr lang="en-GB" sz="1100" dirty="0"/>
                    </a:p>
                  </a:txBody>
                  <a:tcPr/>
                </a:tc>
                <a:extLst>
                  <a:ext uri="{0D108BD9-81ED-4DB2-BD59-A6C34878D82A}">
                    <a16:rowId xmlns:a16="http://schemas.microsoft.com/office/drawing/2014/main" val="494230242"/>
                  </a:ext>
                </a:extLst>
              </a:tr>
            </a:tbl>
          </a:graphicData>
        </a:graphic>
      </p:graphicFrame>
      <p:graphicFrame>
        <p:nvGraphicFramePr>
          <p:cNvPr id="9" name="Table 9">
            <a:extLst>
              <a:ext uri="{FF2B5EF4-FFF2-40B4-BE49-F238E27FC236}">
                <a16:creationId xmlns:a16="http://schemas.microsoft.com/office/drawing/2014/main" id="{C9659CF0-3D29-D7FA-6E0C-C3FAF739CB85}"/>
              </a:ext>
            </a:extLst>
          </p:cNvPr>
          <p:cNvGraphicFramePr>
            <a:graphicFrameLocks noGrp="1"/>
          </p:cNvGraphicFramePr>
          <p:nvPr>
            <p:extLst>
              <p:ext uri="{D42A27DB-BD31-4B8C-83A1-F6EECF244321}">
                <p14:modId xmlns:p14="http://schemas.microsoft.com/office/powerpoint/2010/main" val="184843117"/>
              </p:ext>
            </p:extLst>
          </p:nvPr>
        </p:nvGraphicFramePr>
        <p:xfrm>
          <a:off x="458001" y="5449125"/>
          <a:ext cx="11142327" cy="1332020"/>
        </p:xfrm>
        <a:graphic>
          <a:graphicData uri="http://schemas.openxmlformats.org/drawingml/2006/table">
            <a:tbl>
              <a:tblPr firstRow="1" bandRow="1">
                <a:tableStyleId>{5C22544A-7EE6-4342-B048-85BDC9FD1C3A}</a:tableStyleId>
              </a:tblPr>
              <a:tblGrid>
                <a:gridCol w="11142327">
                  <a:extLst>
                    <a:ext uri="{9D8B030D-6E8A-4147-A177-3AD203B41FA5}">
                      <a16:colId xmlns:a16="http://schemas.microsoft.com/office/drawing/2014/main" val="3610402095"/>
                    </a:ext>
                  </a:extLst>
                </a:gridCol>
              </a:tblGrid>
              <a:tr h="304559">
                <a:tc>
                  <a:txBody>
                    <a:bodyPr/>
                    <a:lstStyle/>
                    <a:p>
                      <a:r>
                        <a:rPr lang="en-GB" sz="1600" dirty="0"/>
                        <a:t>Individual Development Plan (IDP) - Example</a:t>
                      </a:r>
                    </a:p>
                  </a:txBody>
                  <a:tcPr/>
                </a:tc>
                <a:extLst>
                  <a:ext uri="{0D108BD9-81ED-4DB2-BD59-A6C34878D82A}">
                    <a16:rowId xmlns:a16="http://schemas.microsoft.com/office/drawing/2014/main" val="726169847"/>
                  </a:ext>
                </a:extLst>
              </a:tr>
              <a:tr h="996740">
                <a:tc>
                  <a:txBody>
                    <a:bodyPr/>
                    <a:lstStyle/>
                    <a:p>
                      <a:pPr marL="171450" indent="-171450">
                        <a:buFont typeface="Arial" panose="020B0604020202020204" pitchFamily="34" charset="0"/>
                        <a:buChar char="•"/>
                      </a:pPr>
                      <a:r>
                        <a:rPr lang="en-GB" sz="1100" dirty="0"/>
                        <a:t>Meetings with key stakeholders </a:t>
                      </a:r>
                      <a:r>
                        <a:rPr lang="en-GB" sz="1100" dirty="0" err="1"/>
                        <a:t>ie</a:t>
                      </a:r>
                      <a:r>
                        <a:rPr lang="en-GB" sz="1100" dirty="0"/>
                        <a:t>. relevant service leads and patient representatives/groups</a:t>
                      </a:r>
                    </a:p>
                    <a:p>
                      <a:pPr marL="171450" indent="-171450">
                        <a:buFont typeface="Arial" panose="020B0604020202020204" pitchFamily="34" charset="0"/>
                        <a:buChar char="•"/>
                      </a:pPr>
                      <a:r>
                        <a:rPr lang="en-GB" sz="1100" dirty="0"/>
                        <a:t>Networking, NED Training, Conferences</a:t>
                      </a:r>
                    </a:p>
                    <a:p>
                      <a:pPr marL="171450" indent="-171450">
                        <a:buFont typeface="Arial" panose="020B0604020202020204" pitchFamily="34" charset="0"/>
                        <a:buChar char="•"/>
                      </a:pPr>
                      <a:r>
                        <a:rPr lang="en-GB" sz="1100" dirty="0"/>
                        <a:t>Quarterly meetings with NED Mentor</a:t>
                      </a:r>
                    </a:p>
                    <a:p>
                      <a:pPr marL="171450" indent="-171450">
                        <a:buFont typeface="Arial" panose="020B0604020202020204" pitchFamily="34" charset="0"/>
                        <a:buChar char="•"/>
                      </a:pPr>
                      <a:r>
                        <a:rPr lang="en-GB" sz="1100" dirty="0"/>
                        <a:t>Quarterly meetings with Development Coach – updating IDP as appropriate</a:t>
                      </a:r>
                    </a:p>
                    <a:p>
                      <a:pPr marL="171450" indent="-171450">
                        <a:buFont typeface="Arial" panose="020B0604020202020204" pitchFamily="34" charset="0"/>
                        <a:buChar char="•"/>
                      </a:pPr>
                      <a:r>
                        <a:rPr lang="en-GB" sz="1100" dirty="0"/>
                        <a:t>Undertake Leadership 360 at end of </a:t>
                      </a:r>
                      <a:r>
                        <a:rPr lang="en-GB" sz="1100" dirty="0" err="1"/>
                        <a:t>Yr</a:t>
                      </a:r>
                      <a:r>
                        <a:rPr lang="en-GB" sz="1100" dirty="0"/>
                        <a:t> 1</a:t>
                      </a:r>
                    </a:p>
                  </a:txBody>
                  <a:tcPr/>
                </a:tc>
                <a:extLst>
                  <a:ext uri="{0D108BD9-81ED-4DB2-BD59-A6C34878D82A}">
                    <a16:rowId xmlns:a16="http://schemas.microsoft.com/office/drawing/2014/main" val="883892807"/>
                  </a:ext>
                </a:extLst>
              </a:tr>
            </a:tbl>
          </a:graphicData>
        </a:graphic>
      </p:graphicFrame>
      <p:sp>
        <p:nvSpPr>
          <p:cNvPr id="6" name="Title 1">
            <a:extLst>
              <a:ext uri="{FF2B5EF4-FFF2-40B4-BE49-F238E27FC236}">
                <a16:creationId xmlns:a16="http://schemas.microsoft.com/office/drawing/2014/main" id="{3DC8AF8D-33B3-23B6-2FAC-2C4A1B9CF6A5}"/>
              </a:ext>
            </a:extLst>
          </p:cNvPr>
          <p:cNvSpPr txBox="1">
            <a:spLocks/>
          </p:cNvSpPr>
          <p:nvPr/>
        </p:nvSpPr>
        <p:spPr>
          <a:xfrm>
            <a:off x="248761" y="1276129"/>
            <a:ext cx="11351567"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2060"/>
                </a:solidFill>
                <a:latin typeface="Calibri" panose="020F0502020204030204" pitchFamily="34" charset="0"/>
              </a:rPr>
              <a:t>Example programme for a WCHC Associate NED Development Role</a:t>
            </a:r>
          </a:p>
        </p:txBody>
      </p:sp>
      <p:sp>
        <p:nvSpPr>
          <p:cNvPr id="4" name="TextBox 3">
            <a:extLst>
              <a:ext uri="{FF2B5EF4-FFF2-40B4-BE49-F238E27FC236}">
                <a16:creationId xmlns:a16="http://schemas.microsoft.com/office/drawing/2014/main" id="{56D25D68-F03E-A006-A708-5772A0B209F3}"/>
              </a:ext>
            </a:extLst>
          </p:cNvPr>
          <p:cNvSpPr txBox="1"/>
          <p:nvPr/>
        </p:nvSpPr>
        <p:spPr>
          <a:xfrm>
            <a:off x="6596598" y="5834487"/>
            <a:ext cx="5003730" cy="1107996"/>
          </a:xfrm>
          <a:prstGeom prst="rect">
            <a:avLst/>
          </a:prstGeom>
          <a:noFill/>
        </p:spPr>
        <p:txBody>
          <a:bodyPr wrap="square" rtlCol="0">
            <a:spAutoFit/>
          </a:bodyPr>
          <a:lstStyle/>
          <a:p>
            <a:pPr algn="ctr"/>
            <a:r>
              <a:rPr lang="en-GB" sz="1200" b="1" dirty="0">
                <a:effectLst/>
                <a:latin typeface="Calibri" panose="020F0502020204030204" pitchFamily="34" charset="0"/>
                <a:ea typeface="Calibri" panose="020F0502020204030204" pitchFamily="34" charset="0"/>
                <a:cs typeface="Times New Roman" panose="02020603050405020304" pitchFamily="18" charset="0"/>
              </a:rPr>
              <a:t>Whilst the programme will be bespoke to the individual, information </a:t>
            </a:r>
            <a:r>
              <a:rPr lang="en-GB" sz="1200" b="1" dirty="0">
                <a:latin typeface="Calibri" panose="020F0502020204030204" pitchFamily="34" charset="0"/>
                <a:ea typeface="Calibri" panose="020F0502020204030204" pitchFamily="34" charset="0"/>
                <a:cs typeface="Times New Roman" panose="02020603050405020304" pitchFamily="18" charset="0"/>
              </a:rPr>
              <a:t>here provides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an example programme designed to grow board talent and provide the candidate with knowledge and experience of the challenges and opportunities associated with being a NED in the NHS today. </a:t>
            </a:r>
          </a:p>
          <a:p>
            <a:endParaRPr lang="en-GB" dirty="0"/>
          </a:p>
        </p:txBody>
      </p:sp>
    </p:spTree>
    <p:extLst>
      <p:ext uri="{BB962C8B-B14F-4D97-AF65-F5344CB8AC3E}">
        <p14:creationId xmlns:p14="http://schemas.microsoft.com/office/powerpoint/2010/main" val="21334778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1CB7328-FB80-ED1A-124D-D574E13D28C7}"/>
              </a:ext>
            </a:extLst>
          </p:cNvPr>
          <p:cNvGraphicFramePr/>
          <p:nvPr>
            <p:extLst>
              <p:ext uri="{D42A27DB-BD31-4B8C-83A1-F6EECF244321}">
                <p14:modId xmlns:p14="http://schemas.microsoft.com/office/powerpoint/2010/main" val="3378186230"/>
              </p:ext>
            </p:extLst>
          </p:nvPr>
        </p:nvGraphicFramePr>
        <p:xfrm>
          <a:off x="4791075" y="1263758"/>
          <a:ext cx="8345581" cy="5479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18EF32F-0D33-467D-A26C-BD729675E475}"/>
              </a:ext>
            </a:extLst>
          </p:cNvPr>
          <p:cNvSpPr txBox="1"/>
          <p:nvPr/>
        </p:nvSpPr>
        <p:spPr>
          <a:xfrm>
            <a:off x="313764" y="2778234"/>
            <a:ext cx="5591736" cy="1754326"/>
          </a:xfrm>
          <a:prstGeom prst="rect">
            <a:avLst/>
          </a:prstGeom>
          <a:noFill/>
        </p:spPr>
        <p:txBody>
          <a:bodyPr wrap="square">
            <a:spAutoFit/>
          </a:bodyPr>
          <a:lstStyle/>
          <a:p>
            <a:pPr algn="l"/>
            <a:r>
              <a:rPr lang="en-GB" sz="2800" b="1" dirty="0">
                <a:solidFill>
                  <a:srgbClr val="002060"/>
                </a:solidFill>
                <a:latin typeface="Calibri" panose="020F0502020204030204" pitchFamily="34" charset="0"/>
              </a:rPr>
              <a:t>WCHC Associate NED Development Role Programme </a:t>
            </a:r>
          </a:p>
          <a:p>
            <a:pPr algn="l"/>
            <a:endParaRPr lang="en-GB" sz="2800" b="1" dirty="0">
              <a:solidFill>
                <a:srgbClr val="002060"/>
              </a:solidFill>
              <a:latin typeface="Calibri" panose="020F0502020204030204" pitchFamily="34" charset="0"/>
            </a:endParaRPr>
          </a:p>
          <a:p>
            <a:pPr algn="l"/>
            <a:r>
              <a:rPr lang="en-GB" sz="2400" b="1" dirty="0">
                <a:solidFill>
                  <a:prstClr val="black"/>
                </a:solidFill>
                <a:latin typeface="Calibri" panose="020F0502020204030204" pitchFamily="34" charset="0"/>
              </a:rPr>
              <a:t>A personalised, person-centred approach </a:t>
            </a:r>
          </a:p>
        </p:txBody>
      </p:sp>
    </p:spTree>
    <p:extLst>
      <p:ext uri="{BB962C8B-B14F-4D97-AF65-F5344CB8AC3E}">
        <p14:creationId xmlns:p14="http://schemas.microsoft.com/office/powerpoint/2010/main" val="160424767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TotalTime>
  <Words>670</Words>
  <Application>Microsoft Office PowerPoint</Application>
  <PresentationFormat>Widescreen</PresentationFormat>
  <Paragraphs>106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Open Sans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Ken (WIRRAL COMMUNITY HEALTH AND CARE NHS FOUNDATION TRUST)</dc:creator>
  <cp:lastModifiedBy>MADSEN, Claus (WIRRAL COMMUNITY HEALTH AND CARE NHS FOUNDATION TRUST)</cp:lastModifiedBy>
  <cp:revision>7</cp:revision>
  <dcterms:created xsi:type="dcterms:W3CDTF">2021-07-07T08:46:52Z</dcterms:created>
  <dcterms:modified xsi:type="dcterms:W3CDTF">2024-04-08T13:54:07Z</dcterms:modified>
</cp:coreProperties>
</file>