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8" r:id="rId3"/>
    <p:sldId id="279" r:id="rId4"/>
    <p:sldId id="258" r:id="rId5"/>
    <p:sldId id="342" r:id="rId6"/>
    <p:sldId id="34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5086A0-4E22-B291-D54E-33000D1AEDAE}" name="HEALEY, Helen (WIRRAL COMMUNITY HEALTH AND CARE NHS FOUNDATION TRUST)" initials="HH(CHACNFT" userId="S::helen.healey1@nhs.net::fcbb4b46-3baf-48a0-88ed-a8c6fa82fbd3" providerId="AD"/>
  <p188:author id="{E59072CA-B3F7-2CA5-FFCA-7B8738902136}" name="DEVENEY, Sarah (WIRRAL COMMUNITY HEALTH AND CARE NHS FOUNDATION TRUST)" initials="DS(CHACNFT" userId="S::sdeveney@nhs.net::5f4dfe17-e41f-4142-8d8c-fe13f30d42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19DE-0CB8-4C7D-A959-256C19962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0169D-AFA1-41A8-A928-307334CB2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C1508-8AED-47AB-92EC-8BF52073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EE087-191C-4068-ACFF-A15F4532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1F6F8-A6F2-46A3-BCC2-08FD0704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5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B1C0-B547-403C-917E-6C317829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81CB3-82F8-49B2-9EF4-11AEDBF1D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F7F9C-108E-4A00-A5D8-B12F6AD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4E9D8-6FEE-44DD-8203-E9A77717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130C5-D907-4916-B0D8-4C57E7C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7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AE953-8AC8-4793-AEE7-9A07E38AB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0ADE7-9F48-407F-BB3B-552A901EF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B577-6501-4AEB-9413-B76E8361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945BB-CACB-42A3-A9B2-F598A505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9BC52-5AC2-42B8-B4E4-DABDE566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5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0C9E-7696-4255-B06B-022B015F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8DB2-0500-4BF2-9401-B5D56FC3B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D35D-BF70-4E10-ACB2-705D3B18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E747F-D661-4A03-A8DB-6D22EC72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3C27C-3D19-4079-BADD-09E7D456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1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1E0B-4904-48EB-A7C8-303F0C8E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86984-2A7C-4F57-BE15-EED65BF79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CB18F-2FF8-4350-AC62-BE437B4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488BA-7103-47A2-AD9C-066B93DB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81139-5D27-483B-AB57-A4ABB768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9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74E5-1F0F-46C4-8418-DC010EF0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D56F1-5D41-4E06-945B-5E8CDF7CB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EE7AE-9EBC-43F7-8A17-24C6CC6D0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5DA0C-59D0-4172-AA2E-41CB59FB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6FD82-1581-4406-B5FA-18E7A0A5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F2375-2EF9-4C04-A9E6-A151D404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51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EBAF-40BE-4A49-8F9A-A49BCD53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74536-8482-49F1-BE7A-6467C2C6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A33E-E674-493D-A2CA-8725A9D70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8B2E8-2231-4685-9A86-BD10A14ED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6D6EA-45DF-4D37-9FF3-578B32641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1C12F-18B3-4227-951E-04AE6929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2809F-3D04-4260-8ADA-735B207B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0ACDB-CFB1-473B-8ED7-9F8CD5F2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8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3AF3-5A45-4BF4-BBB8-51713E2C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3E525-363F-4061-A2A6-EA45D1CF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E6D1D-7E8D-4ECE-9B98-19E8119D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0824F-7BE2-49E0-BE9C-6CF5F09C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5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45C0E-FC7A-48A9-B0F0-F03BA00C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8F657-47EB-4EEA-A123-22BF2FCD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1E74A-F987-46C2-8852-EAA97CE7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2E74-0480-41AC-8BE4-6B64B430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E714-5459-489C-82A5-3886716F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FF6A6-FCAA-4AF5-86CB-C9DF67ACA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DE9A7-35EE-4AB3-A8F8-4271F3B7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A9852-8C6B-46CB-9125-CCC36AC6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281BD-1227-4FAD-93B6-49134359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9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B8E1-BB1E-4315-93AD-C2AF724E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C83528-29FB-4842-A4D6-5A32086A7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3BD74-1A9E-4D0B-B398-9BE5E43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2CFBE-B4BF-439E-8EB3-B7D172B4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DE9A0-903D-4C4E-B357-B3AD4CF8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1B6C3-91CF-4B38-9168-1C8439F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3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37EEBF3-A71E-42A4-89FE-552C35924A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chc.nhs.uk/services/infection-prevention-and-control/" TargetMode="External"/><Relationship Id="rId2" Type="http://schemas.openxmlformats.org/officeDocument/2006/relationships/hyperlink" Target="https://www.wchc.nhs.uk/ipc-topics/auditing-care-home-setting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9EDCCBD-C90E-44C1-A7B8-ECE0533FD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93"/>
            <a:ext cx="12192000" cy="6864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2E07C1-C140-4448-B120-08254C929535}"/>
              </a:ext>
            </a:extLst>
          </p:cNvPr>
          <p:cNvSpPr txBox="1"/>
          <p:nvPr/>
        </p:nvSpPr>
        <p:spPr>
          <a:xfrm>
            <a:off x="360007" y="1739330"/>
            <a:ext cx="1033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Infection Prevention Control Service – IPC champions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68266-9A82-78C8-88B6-88B5F8623561}"/>
              </a:ext>
            </a:extLst>
          </p:cNvPr>
          <p:cNvSpPr txBox="1"/>
          <p:nvPr/>
        </p:nvSpPr>
        <p:spPr>
          <a:xfrm>
            <a:off x="4249679" y="2262550"/>
            <a:ext cx="442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Audit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791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17FA-3D4D-CB91-80C7-E05C0243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Where to find your self audit tools IPC digital Hub</a:t>
            </a:r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47B804B-4FD0-5C66-1552-9CD860626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885" t="279" r="7224" b="3845"/>
          <a:stretch/>
        </p:blipFill>
        <p:spPr>
          <a:xfrm>
            <a:off x="1791853" y="1278744"/>
            <a:ext cx="7222837" cy="4300511"/>
          </a:xfrm>
        </p:spPr>
      </p:pic>
    </p:spTree>
    <p:extLst>
      <p:ext uri="{BB962C8B-B14F-4D97-AF65-F5344CB8AC3E}">
        <p14:creationId xmlns:p14="http://schemas.microsoft.com/office/powerpoint/2010/main" val="405869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88A6-9977-9DF5-A973-23400F45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6996"/>
          </a:xfrm>
        </p:spPr>
        <p:txBody>
          <a:bodyPr/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to find your self audit tools… IPC digital Hub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F5865-E7B1-E58D-ECAF-468E84E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25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hlinkClick r:id="rId2"/>
            </a:endParaRPr>
          </a:p>
          <a:p>
            <a:pPr marL="0" indent="0">
              <a:buNone/>
            </a:pPr>
            <a:endParaRPr lang="en-GB" sz="2400" dirty="0">
              <a:hlinkClick r:id="rId2"/>
            </a:endParaRPr>
          </a:p>
          <a:p>
            <a:pPr marL="0" indent="0">
              <a:buNone/>
            </a:pPr>
            <a:endParaRPr lang="en-GB" sz="2400" dirty="0">
              <a:hlinkClick r:id="rId2"/>
            </a:endParaRPr>
          </a:p>
          <a:p>
            <a:pPr marL="0" indent="0">
              <a:buNone/>
            </a:pPr>
            <a:endParaRPr lang="en-GB" sz="2400" dirty="0">
              <a:hlinkClick r:id="rId2"/>
            </a:endParaRPr>
          </a:p>
          <a:p>
            <a:pPr marL="0" indent="0">
              <a:buNone/>
            </a:pPr>
            <a:endParaRPr lang="en-GB" sz="2400" dirty="0">
              <a:hlinkClick r:id="rId2"/>
            </a:endParaRPr>
          </a:p>
          <a:p>
            <a:pPr marL="0" indent="0">
              <a:buNone/>
            </a:pPr>
            <a:endParaRPr lang="en-GB" sz="2400" dirty="0">
              <a:hlinkClick r:id="rId2"/>
            </a:endParaRPr>
          </a:p>
          <a:p>
            <a:pPr marL="0" indent="0">
              <a:buNone/>
            </a:pPr>
            <a:endParaRPr lang="en-GB" sz="1100" dirty="0">
              <a:hlinkClick r:id="rId3"/>
            </a:endParaRPr>
          </a:p>
          <a:p>
            <a:pPr marL="0" indent="0">
              <a:buNone/>
            </a:pPr>
            <a:r>
              <a:rPr lang="en-GB" sz="1100" dirty="0">
                <a:hlinkClick r:id="rId3"/>
              </a:rPr>
              <a:t>Infection Prevention and Control - Wirral Community Health and Care NHS Foundation Trust (wchc.nhs.uk)</a:t>
            </a:r>
            <a:endParaRPr lang="en-GB" sz="1600" dirty="0">
              <a:hlinkClick r:id="rId2"/>
            </a:endParaRPr>
          </a:p>
          <a:p>
            <a:pPr marL="0" indent="0">
              <a:buNone/>
            </a:pPr>
            <a:r>
              <a:rPr lang="en-GB" sz="1100" dirty="0">
                <a:hlinkClick r:id="rId2"/>
              </a:rPr>
              <a:t>Auditing/Checklists - Care Home Settings - Wirral Community Health and Care NHS Foundation Trust (wchc.nhs.uk)</a:t>
            </a:r>
            <a:endParaRPr lang="en-GB" sz="1100" dirty="0"/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0CA86-A806-E1D6-7945-BCB418055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17" y="1244366"/>
            <a:ext cx="5080559" cy="3404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5E8979-EF7C-F39E-AAFA-62DF10B40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76"/>
          <a:stretch/>
        </p:blipFill>
        <p:spPr>
          <a:xfrm>
            <a:off x="5793509" y="1235977"/>
            <a:ext cx="4800757" cy="3404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63A6902-93D8-18AE-523F-F985C0334179}"/>
              </a:ext>
            </a:extLst>
          </p:cNvPr>
          <p:cNvSpPr/>
          <p:nvPr/>
        </p:nvSpPr>
        <p:spPr>
          <a:xfrm>
            <a:off x="2752436" y="4244830"/>
            <a:ext cx="1126837" cy="1235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FB281FD-DA12-8DC8-B8FA-79E4187931A2}"/>
              </a:ext>
            </a:extLst>
          </p:cNvPr>
          <p:cNvSpPr/>
          <p:nvPr/>
        </p:nvSpPr>
        <p:spPr>
          <a:xfrm>
            <a:off x="8271546" y="3674378"/>
            <a:ext cx="1023457" cy="838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4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3AB5-3955-C92E-12EE-B83F2992A021}"/>
              </a:ext>
            </a:extLst>
          </p:cNvPr>
          <p:cNvSpPr txBox="1">
            <a:spLocks/>
          </p:cNvSpPr>
          <p:nvPr/>
        </p:nvSpPr>
        <p:spPr>
          <a:xfrm>
            <a:off x="595558" y="1757247"/>
            <a:ext cx="9250612" cy="492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accent1"/>
                </a:solidFill>
                <a:latin typeface="+mn-lt"/>
              </a:rPr>
              <a:t>Lets look at the audit tool..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11C3F-8A5F-B34E-2484-97081A6A3559}"/>
              </a:ext>
            </a:extLst>
          </p:cNvPr>
          <p:cNvSpPr txBox="1">
            <a:spLocks/>
          </p:cNvSpPr>
          <p:nvPr/>
        </p:nvSpPr>
        <p:spPr>
          <a:xfrm>
            <a:off x="894498" y="1173733"/>
            <a:ext cx="9077507" cy="45105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18" indent="-342918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4B009-35BB-BB3A-B594-B1518721C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872" r="15076" b="3199"/>
          <a:stretch/>
        </p:blipFill>
        <p:spPr>
          <a:xfrm>
            <a:off x="4202545" y="1856509"/>
            <a:ext cx="5384800" cy="38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6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FE2B44-93ED-8AF3-2478-7023522348AA}"/>
              </a:ext>
            </a:extLst>
          </p:cNvPr>
          <p:cNvSpPr txBox="1"/>
          <p:nvPr/>
        </p:nvSpPr>
        <p:spPr>
          <a:xfrm>
            <a:off x="-996884" y="473658"/>
            <a:ext cx="9005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How often should we be completing Audit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7018F-E023-1F79-77B0-2C9406B71766}"/>
              </a:ext>
            </a:extLst>
          </p:cNvPr>
          <p:cNvSpPr txBox="1"/>
          <p:nvPr/>
        </p:nvSpPr>
        <p:spPr>
          <a:xfrm>
            <a:off x="411060" y="1518407"/>
            <a:ext cx="7944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Quality and Safety Audit (Full Audit tool) recommended to be done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Rapid audit tool for adult social care settings – recommended to be done  quarterly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Both should have action plans that are monitored regularly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78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9C8DF4-C3C7-4532-58D7-FE0625E18489}"/>
              </a:ext>
            </a:extLst>
          </p:cNvPr>
          <p:cNvSpPr txBox="1"/>
          <p:nvPr/>
        </p:nvSpPr>
        <p:spPr>
          <a:xfrm>
            <a:off x="2063693" y="1853967"/>
            <a:ext cx="7407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Thank you for listening </a:t>
            </a:r>
          </a:p>
        </p:txBody>
      </p:sp>
    </p:spTree>
    <p:extLst>
      <p:ext uri="{BB962C8B-B14F-4D97-AF65-F5344CB8AC3E}">
        <p14:creationId xmlns:p14="http://schemas.microsoft.com/office/powerpoint/2010/main" val="355677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127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Office Theme</vt:lpstr>
      <vt:lpstr>PowerPoint Presentation</vt:lpstr>
      <vt:lpstr>Where to find your self audit tools IPC digital Hub</vt:lpstr>
      <vt:lpstr>Where to find your self audit tools… IPC digital Hub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Ken (WIRRAL COMMUNITY HEALTH AND CARE NHS FOUNDATION TRUST)</dc:creator>
  <cp:lastModifiedBy>HEALEY, Helen (WIRRAL COMMUNITY HEALTH AND CARE NHS FOUNDATION TRUST)</cp:lastModifiedBy>
  <cp:revision>63</cp:revision>
  <dcterms:created xsi:type="dcterms:W3CDTF">2022-04-06T11:32:07Z</dcterms:created>
  <dcterms:modified xsi:type="dcterms:W3CDTF">2023-09-19T14:41:39Z</dcterms:modified>
</cp:coreProperties>
</file>