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350" r:id="rId4"/>
    <p:sldId id="348" r:id="rId5"/>
    <p:sldId id="279" r:id="rId6"/>
    <p:sldId id="258" r:id="rId7"/>
    <p:sldId id="351" r:id="rId8"/>
    <p:sldId id="352" r:id="rId9"/>
    <p:sldId id="34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15086A0-4E22-B291-D54E-33000D1AEDAE}" name="HEALEY, Helen (WIRRAL COMMUNITY HEALTH AND CARE NHS FOUNDATION TRUST)" initials="HH(CHACNFT" userId="S::helen.healey1@nhs.net::fcbb4b46-3baf-48a0-88ed-a8c6fa82fbd3" providerId="AD"/>
  <p188:author id="{E59072CA-B3F7-2CA5-FFCA-7B8738902136}" name="DEVENEY, Sarah (WIRRAL COMMUNITY HEALTH AND CARE NHS FOUNDATION TRUST)" initials="DS(CHACNFT" userId="S::sdeveney@nhs.net::5f4dfe17-e41f-4142-8d8c-fe13f30d421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8/10/relationships/authors" Target="author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319DE-0CB8-4C7D-A959-256C19962F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00169D-AFA1-41A8-A928-307334CB2D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AC1508-8AED-47AB-92EC-8BF52073D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3B4F5-5750-4018-881F-44558D090038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EE087-191C-4068-ACFF-A15F4532C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E1F6F8-A6F2-46A3-BCC2-08FD07044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E8D1BA-F7F5-4331-9BE3-941C9C79C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500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2B1C0-B547-403C-917E-6C3178290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781CB3-82F8-49B2-9EF4-11AEDBF1DB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F7F9C-108E-4A00-A5D8-B12F6AD539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3B4F5-5750-4018-881F-44558D090038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4E9D8-6FEE-44DD-8203-E9A77717D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3130C5-D907-4916-B0D8-4C57E7C1C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E8D1BA-F7F5-4331-9BE3-941C9C79C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2173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FAE953-8AC8-4793-AEE7-9A07E38ABF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D0ADE7-9F48-407F-BB3B-552A901EFB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52B577-6501-4AEB-9413-B76E8361B7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3B4F5-5750-4018-881F-44558D090038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945BB-CACB-42A3-A9B2-F598A5056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29BC52-5AC2-42B8-B4E4-DABDE5662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E8D1BA-F7F5-4331-9BE3-941C9C79C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7158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E0C9E-7696-4255-B06B-022B015FF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18DB2-0500-4BF2-9401-B5D56FC3B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C5D35D-BF70-4E10-ACB2-705D3B18F6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3B4F5-5750-4018-881F-44558D090038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6E747F-D661-4A03-A8DB-6D22EC727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3C27C-3D19-4079-BADD-09E7D4564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E8D1BA-F7F5-4331-9BE3-941C9C79C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719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01E0B-4904-48EB-A7C8-303F0C8EB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286984-2A7C-4F57-BE15-EED65BF798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BCB18F-2FF8-4350-AC62-BE437B4757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3B4F5-5750-4018-881F-44558D090038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488BA-7103-47A2-AD9C-066B93DBE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81139-5D27-483B-AB57-A4ABB7688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E8D1BA-F7F5-4331-9BE3-941C9C79C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991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274E5-1F0F-46C4-8418-DC010EF0F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4D56F1-5D41-4E06-945B-5E8CDF7CB2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2EE7AE-9EBC-43F7-8A17-24C6CC6D0C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05DA0C-59D0-4172-AA2E-41CB59FBF7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3B4F5-5750-4018-881F-44558D090038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86FD82-1581-4406-B5FA-18E7A0A58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F2375-2EF9-4C04-A9E6-A151D404B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E8D1BA-F7F5-4331-9BE3-941C9C79C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510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0EBAF-40BE-4A49-8F9A-A49BCD530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674536-8482-49F1-BE7A-6467C2C6E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BAA33E-E674-493D-A2CA-8725A9D704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68B2E8-2231-4685-9A86-BD10A14ED9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86D6EA-45DF-4D37-9FF3-578B32641C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A1C12F-18B3-4227-951E-04AE692949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3B4F5-5750-4018-881F-44558D090038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22809F-3D04-4260-8ADA-735B207BF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70ACDB-CFB1-473B-8ED7-9F8CD5F28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E8D1BA-F7F5-4331-9BE3-941C9C79C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0881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93AF3-5A45-4BF4-BBB8-51713E2CB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53E525-363F-4061-A2A6-EA45D1CF35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3B4F5-5750-4018-881F-44558D090038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9E6D1D-7E8D-4ECE-9B98-19E8119D5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60824F-7BE2-49E0-BE9C-6CF5F09C4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E8D1BA-F7F5-4331-9BE3-941C9C79C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5354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745C0E-FC7A-48A9-B0F0-F03BA00CDD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3B4F5-5750-4018-881F-44558D090038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88F657-47EB-4EEA-A123-22BF2FCDA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F1E74A-F987-46C2-8852-EAA97CE77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E8D1BA-F7F5-4331-9BE3-941C9C79C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426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52E74-0480-41AC-8BE4-6B64B430A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0E714-5459-489C-82A5-3886716F5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AFF6A6-FCAA-4AF5-86CB-C9DF67ACA9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3DE9A7-35EE-4AB3-A8F8-4271F3B730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3B4F5-5750-4018-881F-44558D090038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DA9852-8C6B-46CB-9125-CCC36AC6D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F281BD-1227-4FAD-93B6-49134359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E8D1BA-F7F5-4331-9BE3-941C9C79C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190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3B8E1-BB1E-4315-93AD-C2AF724EE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C83528-29FB-4842-A4D6-5A32086A73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33BD74-1A9E-4D0B-B398-9BE5E43F0F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82CFBE-B4BF-439E-8EB3-B7D172B485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3B4F5-5750-4018-881F-44558D090038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EDE9A0-903D-4C4E-B357-B3AD4CF87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A1B6C3-91CF-4B38-9168-1C8439F29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E8D1BA-F7F5-4331-9BE3-941C9C79C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1433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37EEBF3-A71E-42A4-89FE-552C35924A1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400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chc.nhs.uk/services/infection-prevention-and-control/" TargetMode="External"/><Relationship Id="rId2" Type="http://schemas.openxmlformats.org/officeDocument/2006/relationships/hyperlink" Target="https://www.wchc.nhs.uk/ipc-topics/auditing-care-home-settings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chc.nhs.uk/ipc-topics/auditing-care-home-settings/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chc.nhs.uk/wp-content/uploads/2023/08/PPE-Checklist.docx" TargetMode="External"/><Relationship Id="rId2" Type="http://schemas.openxmlformats.org/officeDocument/2006/relationships/hyperlink" Target="https://www.wchc.nhs.uk/wp-content/uploads/2023/08/Hand-Hygiene-Checklist.docx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gbr01.safelinks.protection.outlook.com/?url=https%3A%2F%2Fwww.wchc.nhs.uk%2Fwp-content%2Fuploads%2F2023%2F08%2F2023-24-Care-Home-Mattress-Audit-Tool-v3-May-23.docx&amp;data=05%7C02%7Chelen.healey1%40nhs.net%7Ce763ee487f334e56152208dc48064929%7C37c354b285b047f5b22207b48d774ee3%7C0%7C0%7C638464439027279808%7CUnknown%7CTWFpbGZsb3d8eyJWIjoiMC4wLjAwMDAiLCJQIjoiV2luMzIiLCJBTiI6Ik1haWwiLCJXVCI6Mn0%3D%7C0%7C%7C%7C&amp;sdata=YBB6Cdo%2B0Sw5ZEg9NX3t4%2F%2BczMCvIRMpMFUc3h8W7Ok%3D&amp;reserved=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wchc.nhs.uk/ipc-topics/champions-of-infection-control/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9EDCCBD-C90E-44C1-A7B8-ECE0533FDF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96"/>
            <a:ext cx="12192000" cy="68640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2E07C1-C140-4448-B120-08254C929535}"/>
              </a:ext>
            </a:extLst>
          </p:cNvPr>
          <p:cNvSpPr txBox="1"/>
          <p:nvPr/>
        </p:nvSpPr>
        <p:spPr>
          <a:xfrm>
            <a:off x="360007" y="1739330"/>
            <a:ext cx="103357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</a:rPr>
              <a:t>Infection Prevention Control Service – IPC champions programme 2024/25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F68266-9A82-78C8-88B6-88B5F8623561}"/>
              </a:ext>
            </a:extLst>
          </p:cNvPr>
          <p:cNvSpPr txBox="1"/>
          <p:nvPr/>
        </p:nvSpPr>
        <p:spPr>
          <a:xfrm>
            <a:off x="3982979" y="2964287"/>
            <a:ext cx="4420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1"/>
                </a:solidFill>
              </a:rPr>
              <a:t>Audit</a:t>
            </a:r>
            <a:r>
              <a:rPr lang="en-GB" b="1" dirty="0">
                <a:solidFill>
                  <a:schemeClr val="accent1"/>
                </a:solidFill>
              </a:rPr>
              <a:t> </a:t>
            </a:r>
            <a:r>
              <a:rPr lang="en-GB" sz="2400" b="1" dirty="0">
                <a:solidFill>
                  <a:schemeClr val="accent1"/>
                </a:solidFill>
              </a:rPr>
              <a:t>/ Mattress checks </a:t>
            </a:r>
          </a:p>
        </p:txBody>
      </p:sp>
    </p:spTree>
    <p:extLst>
      <p:ext uri="{BB962C8B-B14F-4D97-AF65-F5344CB8AC3E}">
        <p14:creationId xmlns:p14="http://schemas.microsoft.com/office/powerpoint/2010/main" val="1417917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37D38F-114E-7736-6AF6-F64B04012A49}"/>
              </a:ext>
            </a:extLst>
          </p:cNvPr>
          <p:cNvSpPr txBox="1"/>
          <p:nvPr/>
        </p:nvSpPr>
        <p:spPr>
          <a:xfrm>
            <a:off x="515487" y="456326"/>
            <a:ext cx="676991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u="sng" dirty="0">
                <a:solidFill>
                  <a:srgbClr val="0070C0"/>
                </a:solidFill>
                <a:latin typeface="Calibri" panose="020F0502020204030204"/>
              </a:rPr>
              <a:t>Welcome</a:t>
            </a:r>
            <a:r>
              <a:rPr lang="en-GB" sz="2400" b="1" dirty="0">
                <a:solidFill>
                  <a:srgbClr val="0070C0"/>
                </a:solidFill>
                <a:latin typeface="Calibri" panose="020F0502020204030204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1" dirty="0">
              <a:solidFill>
                <a:srgbClr val="0070C0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b="1" dirty="0">
                <a:solidFill>
                  <a:srgbClr val="0070C0"/>
                </a:solidFill>
                <a:latin typeface="Calibri" panose="020F0502020204030204"/>
              </a:rPr>
              <a:t>Refreshments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400" b="1" dirty="0">
              <a:solidFill>
                <a:srgbClr val="0070C0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b="1" dirty="0">
                <a:solidFill>
                  <a:srgbClr val="0070C0"/>
                </a:solidFill>
                <a:latin typeface="Calibri" panose="020F0502020204030204"/>
              </a:rPr>
              <a:t>Phones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400" b="1" dirty="0">
              <a:solidFill>
                <a:srgbClr val="0070C0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b="1" dirty="0">
                <a:solidFill>
                  <a:srgbClr val="0070C0"/>
                </a:solidFill>
                <a:latin typeface="Calibri" panose="020F0502020204030204"/>
              </a:rPr>
              <a:t>Toilets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400" b="1" dirty="0">
              <a:solidFill>
                <a:srgbClr val="0070C0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b="1" dirty="0">
                <a:solidFill>
                  <a:srgbClr val="0070C0"/>
                </a:solidFill>
                <a:latin typeface="Calibri" panose="020F0502020204030204"/>
              </a:rPr>
              <a:t>Health and safety (fire exits)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400" b="1" dirty="0">
              <a:solidFill>
                <a:srgbClr val="0070C0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b="1" dirty="0">
                <a:solidFill>
                  <a:srgbClr val="0070C0"/>
                </a:solidFill>
                <a:latin typeface="Calibri" panose="020F0502020204030204"/>
              </a:rPr>
              <a:t>Meet the IPC team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52C038-F09A-4D65-97F9-C97B3B72B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4828" y="2815118"/>
            <a:ext cx="6031685" cy="334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262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1B5E7-5904-9DEA-9718-F9A6CD995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735" y="1589087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Maintaining mattresses in care homes  with guest speaker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C990EE8-F724-69AD-AB67-76F82C90A7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4560" r="73521" b="15698"/>
          <a:stretch/>
        </p:blipFill>
        <p:spPr bwMode="auto">
          <a:xfrm>
            <a:off x="5257800" y="2685672"/>
            <a:ext cx="5096495" cy="32200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57710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117FA-3D4D-CB91-80C7-E05C02434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Where to find your self audit tools IPC digital Hub</a:t>
            </a:r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47B804B-4FD0-5C66-1552-9CD860626A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5885" t="279" r="7224" b="3845"/>
          <a:stretch/>
        </p:blipFill>
        <p:spPr>
          <a:xfrm>
            <a:off x="1791853" y="1278744"/>
            <a:ext cx="7222837" cy="4300511"/>
          </a:xfrm>
        </p:spPr>
      </p:pic>
    </p:spTree>
    <p:extLst>
      <p:ext uri="{BB962C8B-B14F-4D97-AF65-F5344CB8AC3E}">
        <p14:creationId xmlns:p14="http://schemas.microsoft.com/office/powerpoint/2010/main" val="4058693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988A6-9977-9DF5-A973-23400F455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56996"/>
          </a:xfrm>
        </p:spPr>
        <p:txBody>
          <a:bodyPr/>
          <a:lstStyle/>
          <a:p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Where to find your self audit tools… IPC digital Hub</a:t>
            </a:r>
            <a:endParaRPr lang="en-GB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F5865-E7B1-E58D-ECAF-468E84EDA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3250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GB" sz="2400" dirty="0">
              <a:hlinkClick r:id="rId2"/>
            </a:endParaRPr>
          </a:p>
          <a:p>
            <a:pPr marL="0" indent="0">
              <a:buNone/>
            </a:pPr>
            <a:endParaRPr lang="en-GB" sz="2400" dirty="0">
              <a:hlinkClick r:id="rId2"/>
            </a:endParaRPr>
          </a:p>
          <a:p>
            <a:pPr marL="0" indent="0">
              <a:buNone/>
            </a:pPr>
            <a:endParaRPr lang="en-GB" sz="2400" dirty="0">
              <a:hlinkClick r:id="rId2"/>
            </a:endParaRPr>
          </a:p>
          <a:p>
            <a:pPr marL="0" indent="0">
              <a:buNone/>
            </a:pPr>
            <a:endParaRPr lang="en-GB" sz="2400" dirty="0">
              <a:hlinkClick r:id="rId2"/>
            </a:endParaRPr>
          </a:p>
          <a:p>
            <a:pPr marL="0" indent="0">
              <a:buNone/>
            </a:pPr>
            <a:endParaRPr lang="en-GB" sz="2400" dirty="0">
              <a:hlinkClick r:id="rId2"/>
            </a:endParaRPr>
          </a:p>
          <a:p>
            <a:pPr marL="0" indent="0">
              <a:buNone/>
            </a:pPr>
            <a:endParaRPr lang="en-GB" sz="2400" dirty="0">
              <a:hlinkClick r:id="rId2"/>
            </a:endParaRPr>
          </a:p>
          <a:p>
            <a:pPr marL="0" indent="0">
              <a:buNone/>
            </a:pPr>
            <a:endParaRPr lang="en-GB" sz="1100" dirty="0">
              <a:hlinkClick r:id="rId3"/>
            </a:endParaRPr>
          </a:p>
          <a:p>
            <a:pPr marL="0" indent="0">
              <a:buNone/>
            </a:pPr>
            <a:r>
              <a:rPr lang="en-GB" sz="1100" dirty="0">
                <a:hlinkClick r:id="rId3"/>
              </a:rPr>
              <a:t>Infection Prevention and Control - Wirral Community Health and Care NHS Foundation Trust (wchc.nhs.uk)</a:t>
            </a:r>
            <a:endParaRPr lang="en-GB" sz="1600" dirty="0">
              <a:hlinkClick r:id="rId2"/>
            </a:endParaRPr>
          </a:p>
          <a:p>
            <a:pPr marL="0" indent="0">
              <a:buNone/>
            </a:pPr>
            <a:r>
              <a:rPr lang="en-GB" sz="1100" dirty="0">
                <a:hlinkClick r:id="rId2"/>
              </a:rPr>
              <a:t>Auditing/Checklists - Care Home Settings - Wirral Community Health and Care NHS Foundation Trust (wchc.nhs.uk)</a:t>
            </a:r>
            <a:endParaRPr lang="en-GB" sz="1100" dirty="0"/>
          </a:p>
          <a:p>
            <a:endParaRPr lang="en-GB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20CA86-A806-E1D6-7945-BCB418055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717" y="1244366"/>
            <a:ext cx="5080559" cy="34040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5E8979-EF7C-F39E-AAFA-62DF10B40A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676"/>
          <a:stretch/>
        </p:blipFill>
        <p:spPr>
          <a:xfrm>
            <a:off x="5793509" y="1244366"/>
            <a:ext cx="5197764" cy="34846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C63A6902-93D8-18AE-523F-F985C0334179}"/>
              </a:ext>
            </a:extLst>
          </p:cNvPr>
          <p:cNvSpPr/>
          <p:nvPr/>
        </p:nvSpPr>
        <p:spPr>
          <a:xfrm>
            <a:off x="2752436" y="4244830"/>
            <a:ext cx="1126837" cy="1235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DFB281FD-DA12-8DC8-B8FA-79E4187931A2}"/>
              </a:ext>
            </a:extLst>
          </p:cNvPr>
          <p:cNvSpPr/>
          <p:nvPr/>
        </p:nvSpPr>
        <p:spPr>
          <a:xfrm>
            <a:off x="8271546" y="3674378"/>
            <a:ext cx="1023457" cy="838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5141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43AB5-3955-C92E-12EE-B83F2992A021}"/>
              </a:ext>
            </a:extLst>
          </p:cNvPr>
          <p:cNvSpPr txBox="1">
            <a:spLocks/>
          </p:cNvSpPr>
          <p:nvPr/>
        </p:nvSpPr>
        <p:spPr>
          <a:xfrm>
            <a:off x="595558" y="1757247"/>
            <a:ext cx="9250612" cy="4924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chemeClr val="accent1"/>
                </a:solidFill>
                <a:latin typeface="+mn-lt"/>
              </a:rPr>
              <a:t>Lets look at the audit tool..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511C3F-8A5F-B34E-2484-97081A6A3559}"/>
              </a:ext>
            </a:extLst>
          </p:cNvPr>
          <p:cNvSpPr txBox="1">
            <a:spLocks/>
          </p:cNvSpPr>
          <p:nvPr/>
        </p:nvSpPr>
        <p:spPr>
          <a:xfrm>
            <a:off x="894498" y="1173733"/>
            <a:ext cx="9077507" cy="45105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18" indent="-342918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F4B009-35BB-BB3A-B594-B1518721C7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362" t="15747" r="15076" b="8967"/>
          <a:stretch/>
        </p:blipFill>
        <p:spPr>
          <a:xfrm>
            <a:off x="4371773" y="1898374"/>
            <a:ext cx="5899172" cy="401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960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FE2B44-93ED-8AF3-2478-7023522348AA}"/>
              </a:ext>
            </a:extLst>
          </p:cNvPr>
          <p:cNvSpPr txBox="1"/>
          <p:nvPr/>
        </p:nvSpPr>
        <p:spPr>
          <a:xfrm>
            <a:off x="-996884" y="473658"/>
            <a:ext cx="9005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often should we be completing Audit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27018F-E023-1F79-77B0-2C9406B71766}"/>
              </a:ext>
            </a:extLst>
          </p:cNvPr>
          <p:cNvSpPr txBox="1"/>
          <p:nvPr/>
        </p:nvSpPr>
        <p:spPr>
          <a:xfrm>
            <a:off x="411060" y="1518407"/>
            <a:ext cx="79443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Quality and Safety Audit (Full Audit tool) recommended to be done annually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Rapid audit tool for adult social care settings – recommended to be done  quarterly  (every 3-6 months)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Both should have action plans that are monitored regularly by the provider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E13644-86BE-046F-1AF1-520AFA44088D}"/>
              </a:ext>
            </a:extLst>
          </p:cNvPr>
          <p:cNvSpPr txBox="1"/>
          <p:nvPr/>
        </p:nvSpPr>
        <p:spPr>
          <a:xfrm>
            <a:off x="8009035" y="2936147"/>
            <a:ext cx="3556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Auditing/Checklists - Care Home Settings - Wirral Community Health and Care NHS Foundation Trust (wchc.nhs.uk)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351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4F77D2-703D-EFFF-341A-D3B33FC0CA61}"/>
              </a:ext>
            </a:extLst>
          </p:cNvPr>
          <p:cNvSpPr txBox="1"/>
          <p:nvPr/>
        </p:nvSpPr>
        <p:spPr>
          <a:xfrm>
            <a:off x="461394" y="1417740"/>
            <a:ext cx="8630175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Hand hygiene checks should be completed at least monthly and frequency increased during outbreaks of infection </a:t>
            </a: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https://www.wchc.nhs.uk/wp-content/uploads/2023/08/Hand-Hygiene-Checklist.docx</a:t>
            </a:r>
            <a:endParaRPr kumimoji="0" lang="en-GB" sz="1800" b="0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PPE checks should be completed regularly and increased during outbreaks of infection </a:t>
            </a: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https://www.wchc.nhs.uk/wp-content/uploads/2023/08/PPE-Checklist.docx</a:t>
            </a:r>
            <a:endParaRPr kumimoji="0" lang="en-GB" sz="1800" b="0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Mattress checks should be completed monthly </a:t>
            </a: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https://www.wchc.nhs.uk/wp-content/uploads/2023/08/2023-24-Care-Home-Mattress-Audit-Tool-v3-May-23.docx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63AA9A-83BD-79C0-D7B1-EF024E803391}"/>
              </a:ext>
            </a:extLst>
          </p:cNvPr>
          <p:cNvSpPr txBox="1"/>
          <p:nvPr/>
        </p:nvSpPr>
        <p:spPr>
          <a:xfrm>
            <a:off x="318782" y="352338"/>
            <a:ext cx="6753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 are also other checklists to be completed which will support and evidence good IPC standards. These are:</a:t>
            </a:r>
          </a:p>
        </p:txBody>
      </p:sp>
    </p:spTree>
    <p:extLst>
      <p:ext uri="{BB962C8B-B14F-4D97-AF65-F5344CB8AC3E}">
        <p14:creationId xmlns:p14="http://schemas.microsoft.com/office/powerpoint/2010/main" val="264847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9C8DF4-C3C7-4532-58D7-FE0625E18489}"/>
              </a:ext>
            </a:extLst>
          </p:cNvPr>
          <p:cNvSpPr txBox="1"/>
          <p:nvPr/>
        </p:nvSpPr>
        <p:spPr>
          <a:xfrm>
            <a:off x="301568" y="587142"/>
            <a:ext cx="7407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1"/>
                </a:solidFill>
              </a:rPr>
              <a:t>Thank you for listening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50C870-C920-692D-8605-D3F0761692C2}"/>
              </a:ext>
            </a:extLst>
          </p:cNvPr>
          <p:cNvSpPr txBox="1"/>
          <p:nvPr/>
        </p:nvSpPr>
        <p:spPr>
          <a:xfrm>
            <a:off x="209550" y="1672620"/>
            <a:ext cx="88677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</a:rPr>
              <a:t>Book in your next IPC champions meeting today </a:t>
            </a:r>
          </a:p>
          <a:p>
            <a:endParaRPr lang="en-GB" sz="2400" b="1" dirty="0">
              <a:solidFill>
                <a:srgbClr val="0070C0"/>
              </a:solidFill>
            </a:endParaRPr>
          </a:p>
          <a:p>
            <a:r>
              <a:rPr lang="en-GB" sz="2400" dirty="0">
                <a:hlinkClick r:id="rId2"/>
              </a:rPr>
              <a:t>Champions of Infection Control - Wirral Community Health and Care NHS Foundation Trust (wchc.nhs.uk)</a:t>
            </a:r>
            <a:endParaRPr lang="en-GB" sz="2400" dirty="0"/>
          </a:p>
          <a:p>
            <a:endParaRPr lang="en-GB" sz="2400" b="1" dirty="0">
              <a:solidFill>
                <a:srgbClr val="0070C0"/>
              </a:solidFill>
            </a:endParaRPr>
          </a:p>
          <a:p>
            <a:endParaRPr lang="en-GB" sz="2400" b="1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2A9A24-B825-AFD9-B2FD-A2A0413B21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605" r="35298" b="21804"/>
          <a:stretch/>
        </p:blipFill>
        <p:spPr bwMode="auto">
          <a:xfrm>
            <a:off x="5206332" y="3105150"/>
            <a:ext cx="5623994" cy="25712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567796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1470</TotalTime>
  <Words>325</Words>
  <Application>Microsoft Office PowerPoint</Application>
  <PresentationFormat>Widescreen</PresentationFormat>
  <Paragraphs>46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Symbol</vt:lpstr>
      <vt:lpstr>Office Theme</vt:lpstr>
      <vt:lpstr>PowerPoint Presentation</vt:lpstr>
      <vt:lpstr>PowerPoint Presentation</vt:lpstr>
      <vt:lpstr>Maintaining mattresses in care homes  with guest speaker </vt:lpstr>
      <vt:lpstr>Where to find your self audit tools IPC digital Hub</vt:lpstr>
      <vt:lpstr>Where to find your self audit tools… IPC digital Hub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WALKER, Ken (WIRRAL COMMUNITY HEALTH AND CARE NHS FOUNDATION TRUST)</dc:creator>
  <cp:lastModifiedBy>HEALEY, Helen (WIRRAL COMMUNITY HEALTH AND CARE NHS FOUNDATION TRUST)</cp:lastModifiedBy>
  <cp:revision>68</cp:revision>
  <dcterms:created xsi:type="dcterms:W3CDTF">2022-04-06T11:32:07Z</dcterms:created>
  <dcterms:modified xsi:type="dcterms:W3CDTF">2024-05-29T13:03:13Z</dcterms:modified>
</cp:coreProperties>
</file>