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30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8FE3F-5F92-4363-AB0F-1043D9528695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6E7EA-B0E4-4E93-B261-0449073E7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577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2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19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41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62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15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22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79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1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45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34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6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69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9330" y="1412776"/>
            <a:ext cx="421326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b="1" dirty="0">
                <a:solidFill>
                  <a:schemeClr val="bg1"/>
                </a:solidFill>
              </a:rPr>
              <a:t>Physical Activity</a:t>
            </a:r>
          </a:p>
          <a:p>
            <a:r>
              <a:rPr lang="en-GB" sz="2200" b="1" dirty="0">
                <a:solidFill>
                  <a:schemeClr val="bg1"/>
                </a:solidFill>
              </a:rPr>
              <a:t>- Tips to increase physical activity </a:t>
            </a:r>
            <a:r>
              <a:rPr lang="en-GB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4365104"/>
            <a:ext cx="2131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Presented by:</a:t>
            </a:r>
          </a:p>
          <a:p>
            <a:r>
              <a:rPr lang="en-GB" dirty="0">
                <a:solidFill>
                  <a:schemeClr val="bg1"/>
                </a:solidFill>
              </a:rPr>
              <a:t>Community </a:t>
            </a:r>
            <a:r>
              <a:rPr lang="en-GB" dirty="0" err="1">
                <a:solidFill>
                  <a:schemeClr val="bg1"/>
                </a:solidFill>
              </a:rPr>
              <a:t>Dietitian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38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1269">
        <p:fade/>
      </p:transition>
    </mc:Choice>
    <mc:Fallback xmlns="">
      <p:transition spd="slow" advTm="11269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1520" y="1268760"/>
            <a:ext cx="53782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rgbClr val="CC0066"/>
                </a:solidFill>
                <a:latin typeface="+mj-lt"/>
              </a:rPr>
              <a:t>Tips to increase physical activity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1916832"/>
            <a:ext cx="849059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Day to day activities e.g. walking or cycling for travel, gardening, DIY, housework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10 minute ‘chunks’ of activity count towards to over all target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Reduce the time spent sitting </a:t>
            </a:r>
            <a:endParaRPr lang="en-GB" sz="1400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Build up slowly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Set goals and track your progress </a:t>
            </a:r>
            <a:r>
              <a:rPr lang="en-GB" i="1" dirty="0"/>
              <a:t> </a:t>
            </a:r>
            <a:endParaRPr lang="en-GB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Find opportunities to increase activity  in to your day to day life e.g. park further away, </a:t>
            </a:r>
          </a:p>
          <a:p>
            <a:pPr>
              <a:buClr>
                <a:srgbClr val="CC0066"/>
              </a:buClr>
            </a:pPr>
            <a:r>
              <a:rPr lang="en-GB" dirty="0"/>
              <a:t>   use the stairs, get of the bus a stop earlier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Support</a:t>
            </a:r>
            <a:endParaRPr lang="en-GB" sz="1400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Do something that you enjoy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965342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12482">
        <p:fade/>
      </p:transition>
    </mc:Choice>
    <mc:Fallback xmlns="">
      <p:transition spd="slow" advTm="212482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102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NHS Wirral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Walker</dc:creator>
  <cp:lastModifiedBy>FRANCOM, Lauren (WIRRAL COMMUNITY HEALTH AND CARE NHS FOUNDATION TRUST)</cp:lastModifiedBy>
  <cp:revision>46</cp:revision>
  <dcterms:created xsi:type="dcterms:W3CDTF">2018-02-22T10:53:55Z</dcterms:created>
  <dcterms:modified xsi:type="dcterms:W3CDTF">2021-11-02T14:23:10Z</dcterms:modified>
</cp:coreProperties>
</file>