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9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98FE3F-5F92-4363-AB0F-1043D9528695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6E7EA-B0E4-4E93-B261-0449073E73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577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621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19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414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62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15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22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79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14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459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34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06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695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9330" y="1412776"/>
            <a:ext cx="24188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00" b="1" dirty="0">
                <a:solidFill>
                  <a:schemeClr val="bg1"/>
                </a:solidFill>
              </a:rPr>
              <a:t>Physical Activity</a:t>
            </a:r>
          </a:p>
          <a:p>
            <a:r>
              <a:rPr lang="en-GB" sz="2200" b="1" dirty="0">
                <a:solidFill>
                  <a:schemeClr val="bg1"/>
                </a:solidFill>
              </a:rPr>
              <a:t>- Safety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4365104"/>
            <a:ext cx="2131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Presented by:</a:t>
            </a:r>
          </a:p>
          <a:p>
            <a:r>
              <a:rPr lang="en-GB" dirty="0">
                <a:solidFill>
                  <a:schemeClr val="bg1"/>
                </a:solidFill>
              </a:rPr>
              <a:t>Community </a:t>
            </a:r>
            <a:r>
              <a:rPr lang="en-GB" dirty="0" err="1">
                <a:solidFill>
                  <a:schemeClr val="bg1"/>
                </a:solidFill>
              </a:rPr>
              <a:t>Dietitian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38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8645">
        <p:fade/>
      </p:transition>
    </mc:Choice>
    <mc:Fallback xmlns="">
      <p:transition spd="slow" advTm="8645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51520" y="1268760"/>
            <a:ext cx="126169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solidFill>
                  <a:srgbClr val="CC0066"/>
                </a:solidFill>
                <a:latin typeface="+mj-lt"/>
              </a:rPr>
              <a:t>Safety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1916832"/>
            <a:ext cx="842307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Build up gradually 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Warm up/cool down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Foot care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Hydration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General safety – let others know where you are going and avoid exercising in remote </a:t>
            </a:r>
          </a:p>
          <a:p>
            <a:pPr>
              <a:buClr>
                <a:srgbClr val="CC0066"/>
              </a:buClr>
            </a:pPr>
            <a:r>
              <a:rPr lang="en-GB" dirty="0"/>
              <a:t>    places alone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Seek medical advice before starting a new physical activity, especially if planning to </a:t>
            </a:r>
          </a:p>
          <a:p>
            <a:pPr>
              <a:buClr>
                <a:srgbClr val="CC0066"/>
              </a:buClr>
            </a:pPr>
            <a:r>
              <a:rPr lang="en-GB" dirty="0"/>
              <a:t>    do something strenuous or have other underlying medical conditions. </a:t>
            </a:r>
          </a:p>
          <a:p>
            <a:pPr>
              <a:buClr>
                <a:srgbClr val="CC0066"/>
              </a:buClr>
            </a:pPr>
            <a:r>
              <a:rPr lang="en-GB" dirty="0"/>
              <a:t>    This is particularly important if insulin or </a:t>
            </a:r>
            <a:r>
              <a:rPr lang="en-GB" dirty="0" err="1"/>
              <a:t>sulphonylurea</a:t>
            </a:r>
            <a:r>
              <a:rPr lang="en-GB" dirty="0"/>
              <a:t> medications are used to treat </a:t>
            </a:r>
          </a:p>
          <a:p>
            <a:pPr>
              <a:buClr>
                <a:srgbClr val="CC0066"/>
              </a:buClr>
            </a:pPr>
            <a:r>
              <a:rPr lang="en-GB" dirty="0"/>
              <a:t>     Diabetes due to hypo risk</a:t>
            </a:r>
          </a:p>
        </p:txBody>
      </p:sp>
    </p:spTree>
    <p:extLst>
      <p:ext uri="{BB962C8B-B14F-4D97-AF65-F5344CB8AC3E}">
        <p14:creationId xmlns:p14="http://schemas.microsoft.com/office/powerpoint/2010/main" val="90353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3236">
        <p:fade/>
      </p:transition>
    </mc:Choice>
    <mc:Fallback xmlns="">
      <p:transition spd="slow" advTm="203236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84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NHS Wirral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Walker</dc:creator>
  <cp:lastModifiedBy>FRANCOM, Lauren (WIRRAL COMMUNITY HEALTH AND CARE NHS FOUNDATION TRUST)</cp:lastModifiedBy>
  <cp:revision>46</cp:revision>
  <dcterms:created xsi:type="dcterms:W3CDTF">2018-02-22T10:53:55Z</dcterms:created>
  <dcterms:modified xsi:type="dcterms:W3CDTF">2021-11-02T14:23:58Z</dcterms:modified>
</cp:coreProperties>
</file>