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8FE3F-5F92-4363-AB0F-1043D9528695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6E7EA-B0E4-4E93-B261-0449073E7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5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5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5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9330" y="1412776"/>
            <a:ext cx="2494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b="1" dirty="0">
                <a:solidFill>
                  <a:schemeClr val="bg1"/>
                </a:solidFill>
              </a:rPr>
              <a:t>Physical Activity </a:t>
            </a:r>
          </a:p>
          <a:p>
            <a:r>
              <a:rPr lang="en-GB" sz="2200" b="1" dirty="0">
                <a:solidFill>
                  <a:schemeClr val="bg1"/>
                </a:solidFill>
              </a:rPr>
              <a:t>- Benefits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4365104"/>
            <a:ext cx="2131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Presented by:</a:t>
            </a:r>
          </a:p>
          <a:p>
            <a:r>
              <a:rPr lang="en-GB" dirty="0">
                <a:solidFill>
                  <a:schemeClr val="bg1"/>
                </a:solidFill>
              </a:rPr>
              <a:t>Community </a:t>
            </a:r>
            <a:r>
              <a:rPr lang="en-GB" dirty="0" err="1">
                <a:solidFill>
                  <a:schemeClr val="bg1"/>
                </a:solidFill>
              </a:rPr>
              <a:t>Dietitian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1446">
        <p:fade/>
      </p:transition>
    </mc:Choice>
    <mc:Fallback xmlns="">
      <p:transition spd="slow" advTm="2144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006668"/>
            <a:ext cx="46602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Benefits of Physical Activity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556792"/>
            <a:ext cx="5191934" cy="432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Improved blood glucose levels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Reduced Cardiovascular disease risk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Reduced blood pressure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Improved blood fat levels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Weight management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Loss of and redistribution of fat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Improves quality of life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Improved sleep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Reduced breathless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Improved fitness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Improved bone strength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Reduced risk of some cancers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 risk of falls, joint and back pain, depression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Reduced overall risk of death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84575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3234">
        <p:fade/>
      </p:transition>
    </mc:Choice>
    <mc:Fallback xmlns="">
      <p:transition spd="slow" advTm="113234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70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NHS Wirral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Walker</dc:creator>
  <cp:lastModifiedBy>FRANCOM, Lauren (WIRRAL COMMUNITY HEALTH AND CARE NHS FOUNDATION TRUST)</cp:lastModifiedBy>
  <cp:revision>47</cp:revision>
  <dcterms:created xsi:type="dcterms:W3CDTF">2018-02-22T10:53:55Z</dcterms:created>
  <dcterms:modified xsi:type="dcterms:W3CDTF">2021-11-02T14:24:26Z</dcterms:modified>
</cp:coreProperties>
</file>