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53FAC-ACBA-4DBB-B568-814126ACF9A5}"/>
              </a:ext>
            </a:extLst>
          </p:cNvPr>
          <p:cNvSpPr txBox="1"/>
          <p:nvPr/>
        </p:nvSpPr>
        <p:spPr>
          <a:xfrm>
            <a:off x="229330" y="1412776"/>
            <a:ext cx="2824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Healthy Lifestyle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Benefits of weight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98C0-F6DF-41AC-9C00-7F3E9BF0196F}"/>
              </a:ext>
            </a:extLst>
          </p:cNvPr>
          <p:cNvSpPr txBox="1"/>
          <p:nvPr/>
        </p:nvSpPr>
        <p:spPr>
          <a:xfrm>
            <a:off x="251520" y="4365104"/>
            <a:ext cx="19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Community </a:t>
            </a:r>
            <a:r>
              <a:rPr lang="en-GB" sz="1600" dirty="0" err="1">
                <a:solidFill>
                  <a:schemeClr val="bg1"/>
                </a:solidFill>
              </a:rPr>
              <a:t>Dietitian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Audio 1">
            <a:hlinkClick r:id="" action="ppaction://media"/>
            <a:extLst>
              <a:ext uri="{FF2B5EF4-FFF2-40B4-BE49-F238E27FC236}">
                <a16:creationId xmlns:a16="http://schemas.microsoft.com/office/drawing/2014/main" id="{9EA29AED-0F71-4823-8AF3-37C0A1294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46A253-D3C7-4140-BAB9-7F2FC55E553A}"/>
              </a:ext>
            </a:extLst>
          </p:cNvPr>
          <p:cNvSpPr txBox="1"/>
          <p:nvPr/>
        </p:nvSpPr>
        <p:spPr>
          <a:xfrm>
            <a:off x="250499" y="1045180"/>
            <a:ext cx="3148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5-10% weight loss: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6B309-29C0-494B-B6DE-7A408281BB7D}"/>
              </a:ext>
            </a:extLst>
          </p:cNvPr>
          <p:cNvSpPr txBox="1"/>
          <p:nvPr/>
        </p:nvSpPr>
        <p:spPr>
          <a:xfrm>
            <a:off x="229792" y="1842502"/>
            <a:ext cx="866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b="1" dirty="0"/>
              <a:t>Improves blood glucose levels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Lowers blood pressure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Lowers blood cholesterol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Lowers risk of long term health conditions including heart disease, </a:t>
            </a:r>
            <a:r>
              <a:rPr lang="en-GB" sz="2400" dirty="0"/>
              <a:t>liver disease, osteoarthritis, stroke, some cancers</a:t>
            </a:r>
            <a:r>
              <a:rPr lang="en-GB" altLang="en-US" sz="2400" dirty="0"/>
              <a:t> 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400" dirty="0"/>
              <a:t>Lower risk of more severe illness if you get COVID 19 </a:t>
            </a:r>
            <a:endParaRPr lang="en-GB" altLang="en-US" sz="2400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Improves mental wellbeing	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Reduces breathlessness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/>
              <a:t>Makes it easier to move</a:t>
            </a:r>
          </a:p>
          <a:p>
            <a:pPr>
              <a:buClr>
                <a:srgbClr val="CC0066"/>
              </a:buClr>
            </a:pPr>
            <a:endParaRPr lang="en-GB" dirty="0"/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05D59D06-D4F3-4EE4-ACCD-03ACB224B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4C52F-3797-4BE5-8284-26A7B70519EC}"/>
              </a:ext>
            </a:extLst>
          </p:cNvPr>
          <p:cNvSpPr txBox="1"/>
          <p:nvPr/>
        </p:nvSpPr>
        <p:spPr>
          <a:xfrm>
            <a:off x="249538" y="1183685"/>
            <a:ext cx="2110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Weight loss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58600-5B81-48F5-B313-9B421795D42E}"/>
              </a:ext>
            </a:extLst>
          </p:cNvPr>
          <p:cNvSpPr txBox="1"/>
          <p:nvPr/>
        </p:nvSpPr>
        <p:spPr>
          <a:xfrm>
            <a:off x="179512" y="206084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47D9D-B2F2-4C94-94DB-878B4A377181}"/>
              </a:ext>
            </a:extLst>
          </p:cNvPr>
          <p:cNvSpPr txBox="1"/>
          <p:nvPr/>
        </p:nvSpPr>
        <p:spPr>
          <a:xfrm>
            <a:off x="249538" y="2060848"/>
            <a:ext cx="8248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400" dirty="0"/>
              <a:t>Work towards a healthy BMI  </a:t>
            </a:r>
          </a:p>
          <a:p>
            <a:pPr>
              <a:buClr>
                <a:srgbClr val="CC0066"/>
              </a:buClr>
            </a:pPr>
            <a:endParaRPr lang="en-GB" sz="2400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400" dirty="0"/>
              <a:t>Losing 5–10% weight will improve your health  </a:t>
            </a:r>
          </a:p>
          <a:p>
            <a:pPr>
              <a:buClr>
                <a:srgbClr val="CC0066"/>
              </a:buClr>
            </a:pPr>
            <a:endParaRPr lang="en-GB" sz="2400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sz="2400" dirty="0"/>
              <a:t>It is important to make long term changes that you can keep up</a:t>
            </a:r>
          </a:p>
        </p:txBody>
      </p:sp>
      <p:pic>
        <p:nvPicPr>
          <p:cNvPr id="5" name="Audio 1">
            <a:hlinkClick r:id="" action="ppaction://media"/>
            <a:extLst>
              <a:ext uri="{FF2B5EF4-FFF2-40B4-BE49-F238E27FC236}">
                <a16:creationId xmlns:a16="http://schemas.microsoft.com/office/drawing/2014/main" id="{58EF67D8-FFEF-4F65-843C-291322877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97</Words>
  <Application>Microsoft Office PowerPoint</Application>
  <PresentationFormat>On-screen Show (4:3)</PresentationFormat>
  <Paragraphs>20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FRANCOM, Lauren (WIRRAL COMMUNITY HEALTH AND CARE NHS FOUNDATION TRUST)</cp:lastModifiedBy>
  <cp:revision>10</cp:revision>
  <dcterms:created xsi:type="dcterms:W3CDTF">2018-02-22T10:53:55Z</dcterms:created>
  <dcterms:modified xsi:type="dcterms:W3CDTF">2021-07-30T12:51:39Z</dcterms:modified>
</cp:coreProperties>
</file>