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79" r:id="rId3"/>
    <p:sldId id="318" r:id="rId4"/>
    <p:sldId id="31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69" autoAdjust="0"/>
    <p:restoredTop sz="9466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54C18-4C48-47C6-806A-A21EF7BF7B97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C3487-0E6E-4D7C-B712-7832097AE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942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62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41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62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15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22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79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1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45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34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6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9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330" y="1412776"/>
            <a:ext cx="397531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chemeClr val="bg1"/>
                </a:solidFill>
              </a:rPr>
              <a:t>Keeping well with Diabetes</a:t>
            </a:r>
          </a:p>
          <a:p>
            <a:r>
              <a:rPr lang="en-GB" sz="2600" b="1" dirty="0" smtClean="0">
                <a:solidFill>
                  <a:schemeClr val="bg1"/>
                </a:solidFill>
              </a:rPr>
              <a:t>Part 5 – </a:t>
            </a:r>
          </a:p>
          <a:p>
            <a:r>
              <a:rPr lang="en-GB" sz="2600" b="1" dirty="0" smtClean="0">
                <a:solidFill>
                  <a:schemeClr val="bg1"/>
                </a:solidFill>
              </a:rPr>
              <a:t>Preventing Complications </a:t>
            </a:r>
            <a:endParaRPr lang="en-GB" sz="2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365104"/>
            <a:ext cx="185249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Presented by: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Helen Hackett</a:t>
            </a:r>
          </a:p>
          <a:p>
            <a:r>
              <a:rPr lang="en-GB" sz="1600" dirty="0" smtClean="0">
                <a:solidFill>
                  <a:schemeClr val="bg1"/>
                </a:solidFill>
              </a:rPr>
              <a:t>Advanced </a:t>
            </a:r>
            <a:r>
              <a:rPr lang="en-GB" sz="1600" dirty="0" err="1" smtClean="0">
                <a:solidFill>
                  <a:schemeClr val="bg1"/>
                </a:solidFill>
              </a:rPr>
              <a:t>Dietitian</a:t>
            </a:r>
            <a:r>
              <a:rPr lang="en-GB" sz="1600" dirty="0" smtClean="0">
                <a:solidFill>
                  <a:schemeClr val="bg1"/>
                </a:solidFill>
              </a:rPr>
              <a:t>  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8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251">
        <p:fade/>
      </p:transition>
    </mc:Choice>
    <mc:Fallback>
      <p:transition spd="slow" advTm="102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268760"/>
            <a:ext cx="46013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 smtClean="0">
                <a:solidFill>
                  <a:srgbClr val="CC0066"/>
                </a:solidFill>
                <a:latin typeface="+mj-lt"/>
              </a:rPr>
              <a:t>Keeping well with Diabetes </a:t>
            </a:r>
            <a:endParaRPr lang="en-GB" sz="3000" b="1" dirty="0">
              <a:solidFill>
                <a:srgbClr val="CC0066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1848013"/>
            <a:ext cx="881375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G</a:t>
            </a:r>
            <a:r>
              <a:rPr lang="en-GB" dirty="0" smtClean="0"/>
              <a:t>ood </a:t>
            </a:r>
            <a:r>
              <a:rPr lang="en-GB" dirty="0"/>
              <a:t>control of blood glucose, blood pressure and cholesterol levels (know your </a:t>
            </a:r>
            <a:r>
              <a:rPr lang="en-GB" dirty="0" smtClean="0"/>
              <a:t>numbers)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H</a:t>
            </a:r>
            <a:r>
              <a:rPr lang="en-GB" dirty="0" smtClean="0"/>
              <a:t>ealthy </a:t>
            </a:r>
            <a:r>
              <a:rPr lang="en-GB" dirty="0"/>
              <a:t>balanced </a:t>
            </a:r>
            <a:r>
              <a:rPr lang="en-GB" dirty="0" smtClean="0"/>
              <a:t>diet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P</a:t>
            </a:r>
            <a:r>
              <a:rPr lang="en-GB" dirty="0" smtClean="0"/>
              <a:t>hysical activity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H</a:t>
            </a:r>
            <a:r>
              <a:rPr lang="en-GB" dirty="0" smtClean="0"/>
              <a:t>ealthy weight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 smtClean="0"/>
              <a:t>Stop smoking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 smtClean="0"/>
              <a:t>If </a:t>
            </a:r>
            <a:r>
              <a:rPr lang="en-GB" dirty="0"/>
              <a:t>taking alcohol, drink only in </a:t>
            </a:r>
            <a:r>
              <a:rPr lang="en-GB" dirty="0" smtClean="0"/>
              <a:t>moderation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T</a:t>
            </a:r>
            <a:r>
              <a:rPr lang="en-GB" dirty="0" smtClean="0"/>
              <a:t>ake </a:t>
            </a:r>
            <a:r>
              <a:rPr lang="en-GB" dirty="0"/>
              <a:t>prescribed </a:t>
            </a:r>
            <a:r>
              <a:rPr lang="en-GB" dirty="0" smtClean="0"/>
              <a:t>medication 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A</a:t>
            </a:r>
            <a:r>
              <a:rPr lang="en-GB" dirty="0" smtClean="0"/>
              <a:t>ttend appointments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A</a:t>
            </a:r>
            <a:r>
              <a:rPr lang="en-GB" dirty="0" smtClean="0"/>
              <a:t>sk </a:t>
            </a:r>
            <a:r>
              <a:rPr lang="en-GB" dirty="0"/>
              <a:t>for help if you are ill and follow the 'sick day rules'.</a:t>
            </a:r>
          </a:p>
          <a:p>
            <a:pPr>
              <a:defRPr/>
            </a:pPr>
            <a:endParaRPr lang="en-GB" altLang="en-US" i="1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8555">
        <p:fade/>
      </p:transition>
    </mc:Choice>
    <mc:Fallback>
      <p:transition spd="slow" advTm="885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908720"/>
            <a:ext cx="58130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 smtClean="0">
                <a:solidFill>
                  <a:srgbClr val="CC0066"/>
                </a:solidFill>
                <a:latin typeface="+mj-lt"/>
              </a:rPr>
              <a:t>What Care to Expect with Diabetes </a:t>
            </a:r>
            <a:endParaRPr lang="en-GB" sz="3000" b="1" dirty="0">
              <a:solidFill>
                <a:srgbClr val="CC0066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1340768"/>
            <a:ext cx="730071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 smtClean="0"/>
              <a:t>Immunisations</a:t>
            </a:r>
            <a:r>
              <a:rPr lang="en-GB" dirty="0"/>
              <a:t> </a:t>
            </a:r>
            <a:r>
              <a:rPr lang="en-GB" dirty="0" smtClean="0"/>
              <a:t>(flu and pneumococcal pneumonia) 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 smtClean="0"/>
              <a:t>Annual </a:t>
            </a:r>
            <a:r>
              <a:rPr lang="en-GB" dirty="0"/>
              <a:t>free eye examination </a:t>
            </a:r>
            <a:endParaRPr lang="en-GB" dirty="0" smtClean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 smtClean="0"/>
              <a:t>Exemption </a:t>
            </a:r>
            <a:r>
              <a:rPr lang="en-GB" dirty="0"/>
              <a:t>from paying prescription </a:t>
            </a:r>
            <a:r>
              <a:rPr lang="en-GB" dirty="0" smtClean="0"/>
              <a:t>charges if on medication for diabetes </a:t>
            </a:r>
          </a:p>
          <a:p>
            <a:pPr>
              <a:buClr>
                <a:srgbClr val="CC0066"/>
              </a:buClr>
            </a:pPr>
            <a:r>
              <a:rPr lang="en-GB" dirty="0"/>
              <a:t> </a:t>
            </a:r>
            <a:r>
              <a:rPr lang="en-GB" dirty="0" smtClean="0"/>
              <a:t>  (exemption card required)</a:t>
            </a: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 smtClean="0"/>
              <a:t>Yearly </a:t>
            </a:r>
            <a:r>
              <a:rPr lang="en-GB" dirty="0"/>
              <a:t>checks – eyes, feet, annual </a:t>
            </a:r>
            <a:r>
              <a:rPr lang="en-GB" dirty="0" smtClean="0"/>
              <a:t>review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B</a:t>
            </a:r>
            <a:r>
              <a:rPr lang="en-GB" dirty="0" smtClean="0"/>
              <a:t>lood tests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W</a:t>
            </a:r>
            <a:r>
              <a:rPr lang="en-GB" dirty="0" smtClean="0"/>
              <a:t>eight/waits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 smtClean="0"/>
              <a:t>Blood pressure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E</a:t>
            </a:r>
            <a:r>
              <a:rPr lang="en-GB" dirty="0" smtClean="0"/>
              <a:t>ye </a:t>
            </a:r>
            <a:r>
              <a:rPr lang="en-GB" dirty="0"/>
              <a:t>check </a:t>
            </a:r>
            <a:endParaRPr lang="en-GB" dirty="0" smtClean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F</a:t>
            </a:r>
            <a:r>
              <a:rPr lang="en-GB" dirty="0" smtClean="0"/>
              <a:t>oot check 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R</a:t>
            </a:r>
            <a:r>
              <a:rPr lang="en-GB" dirty="0" smtClean="0"/>
              <a:t>eview diet </a:t>
            </a:r>
            <a:r>
              <a:rPr lang="en-GB" dirty="0"/>
              <a:t>and lifestyle </a:t>
            </a:r>
            <a:endParaRPr lang="en-GB" dirty="0" smtClean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A</a:t>
            </a:r>
            <a:r>
              <a:rPr lang="en-GB" dirty="0" smtClean="0"/>
              <a:t>ssess hypoglycaemia awareness 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D</a:t>
            </a:r>
            <a:r>
              <a:rPr lang="en-GB" dirty="0" smtClean="0"/>
              <a:t>iscuss erectile dysfunction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D</a:t>
            </a:r>
            <a:r>
              <a:rPr lang="en-GB" dirty="0" smtClean="0"/>
              <a:t>iscuss mental health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 smtClean="0"/>
              <a:t>Review medications</a:t>
            </a:r>
            <a:endParaRPr lang="en-GB" dirty="0"/>
          </a:p>
          <a:p>
            <a:r>
              <a:rPr lang="en-GB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2818444"/>
            <a:ext cx="19299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>
                <a:solidFill>
                  <a:srgbClr val="0070C0"/>
                </a:solidFill>
              </a:rPr>
              <a:t>Annual Review</a:t>
            </a:r>
            <a:endParaRPr lang="en-GB" sz="2200" b="1" dirty="0">
              <a:solidFill>
                <a:srgbClr val="0070C0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3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3565">
        <p:fade/>
      </p:transition>
    </mc:Choice>
    <mc:Fallback>
      <p:transition spd="slow" advTm="1235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052736"/>
            <a:ext cx="47396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 smtClean="0">
                <a:solidFill>
                  <a:srgbClr val="CC0066"/>
                </a:solidFill>
                <a:latin typeface="+mj-lt"/>
              </a:rPr>
              <a:t>Keeping Well with Diabetes  </a:t>
            </a:r>
            <a:endParaRPr lang="en-GB" sz="3000" b="1" dirty="0">
              <a:solidFill>
                <a:srgbClr val="CC0066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1916832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more information take a look at the other keeping well with diabetes recordings or book on to </a:t>
            </a:r>
            <a:r>
              <a:rPr lang="en-GB" smtClean="0"/>
              <a:t>Diabetes Smart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2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9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847">
        <p:fade/>
      </p:transition>
    </mc:Choice>
    <mc:Fallback>
      <p:transition spd="slow" advTm="108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164</Words>
  <Application>Microsoft Office PowerPoint</Application>
  <PresentationFormat>On-screen Show (4:3)</PresentationFormat>
  <Paragraphs>39</Paragraphs>
  <Slides>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NHS Wirral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Walker</dc:creator>
  <cp:lastModifiedBy>Helen Hackett</cp:lastModifiedBy>
  <cp:revision>67</cp:revision>
  <dcterms:created xsi:type="dcterms:W3CDTF">2018-02-22T10:53:55Z</dcterms:created>
  <dcterms:modified xsi:type="dcterms:W3CDTF">2021-04-09T11:41:41Z</dcterms:modified>
</cp:coreProperties>
</file>