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3" r:id="rId2"/>
    <p:sldId id="324" r:id="rId3"/>
    <p:sldId id="326" r:id="rId4"/>
    <p:sldId id="325" r:id="rId5"/>
    <p:sldId id="32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94660"/>
  </p:normalViewPr>
  <p:slideViewPr>
    <p:cSldViewPr>
      <p:cViewPr varScale="1">
        <p:scale>
          <a:sx n="83" d="100"/>
          <a:sy n="83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AB82-A1F5-4156-8FAE-54FA18A9134E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0EC7F-7C60-4163-9997-6BCD1C6AE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9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02/06/2021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456BCF-4664-465E-868A-9530D6F498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643D52C-DD71-4A49-B72C-63321A8FEB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7BF69-A6A5-4D1A-BFA0-E11A969E1047}"/>
              </a:ext>
            </a:extLst>
          </p:cNvPr>
          <p:cNvSpPr txBox="1"/>
          <p:nvPr/>
        </p:nvSpPr>
        <p:spPr>
          <a:xfrm>
            <a:off x="229330" y="1412776"/>
            <a:ext cx="36493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Carbohydrate Awareness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C7BD2-B96B-48BA-8109-A2976C8C565F}"/>
              </a:ext>
            </a:extLst>
          </p:cNvPr>
          <p:cNvSpPr txBox="1"/>
          <p:nvPr/>
        </p:nvSpPr>
        <p:spPr>
          <a:xfrm>
            <a:off x="251520" y="4365104"/>
            <a:ext cx="213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dirty="0">
                <a:solidFill>
                  <a:schemeClr val="bg1"/>
                </a:solidFill>
              </a:rPr>
              <a:t>Community </a:t>
            </a:r>
            <a:r>
              <a:rPr lang="en-GB" dirty="0" err="1">
                <a:solidFill>
                  <a:schemeClr val="bg1"/>
                </a:solidFill>
              </a:rPr>
              <a:t>Dietitian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E9896-96D5-4081-A5F5-2C3EA9A961E7}"/>
              </a:ext>
            </a:extLst>
          </p:cNvPr>
          <p:cNvSpPr txBox="1"/>
          <p:nvPr/>
        </p:nvSpPr>
        <p:spPr>
          <a:xfrm>
            <a:off x="259486" y="2133818"/>
            <a:ext cx="3087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Types of Carbohydrate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and Glycaemic Index (GI)</a:t>
            </a:r>
          </a:p>
        </p:txBody>
      </p:sp>
    </p:spTree>
    <p:extLst>
      <p:ext uri="{BB962C8B-B14F-4D97-AF65-F5344CB8AC3E}">
        <p14:creationId xmlns:p14="http://schemas.microsoft.com/office/powerpoint/2010/main" val="36370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8760"/>
            <a:ext cx="35394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Glycaemic  Index (GI)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264" y="220486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The rate at which carbohydrate containing foods and drinks release glucose into the blood.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Choosing low-GI foods can help manage glucose levels in people with Type 2 diabetes.</a:t>
            </a:r>
          </a:p>
        </p:txBody>
      </p:sp>
    </p:spTree>
    <p:extLst>
      <p:ext uri="{BB962C8B-B14F-4D97-AF65-F5344CB8AC3E}">
        <p14:creationId xmlns:p14="http://schemas.microsoft.com/office/powerpoint/2010/main" val="373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1390"/>
            <a:ext cx="9144000" cy="489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20178" r="18558" b="19873"/>
          <a:stretch>
            <a:fillRect/>
          </a:stretch>
        </p:blipFill>
        <p:spPr bwMode="auto">
          <a:xfrm>
            <a:off x="107950" y="1916113"/>
            <a:ext cx="4224338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24632" r="17760" b="16835"/>
          <a:stretch>
            <a:fillRect/>
          </a:stretch>
        </p:blipFill>
        <p:spPr bwMode="auto">
          <a:xfrm>
            <a:off x="4332288" y="1957388"/>
            <a:ext cx="4502150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547813" y="1051390"/>
            <a:ext cx="1871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70C0"/>
                </a:solidFill>
                <a:latin typeface="+mn-lt"/>
              </a:rPr>
              <a:t>High GI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5940152" y="1109820"/>
            <a:ext cx="1871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66F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 dirty="0">
                <a:solidFill>
                  <a:srgbClr val="0070C0"/>
                </a:solidFill>
                <a:latin typeface="+mn-lt"/>
              </a:rPr>
              <a:t>Low GI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302250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2200" dirty="0"/>
              <a:t>Quick releasing carbohydrate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5343525"/>
            <a:ext cx="4032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n-GB" sz="2200" dirty="0"/>
              <a:t>Slow releasing carbohydrate </a:t>
            </a:r>
          </a:p>
        </p:txBody>
      </p:sp>
    </p:spTree>
    <p:extLst>
      <p:ext uri="{BB962C8B-B14F-4D97-AF65-F5344CB8AC3E}">
        <p14:creationId xmlns:p14="http://schemas.microsoft.com/office/powerpoint/2010/main" val="5928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128" y="1132002"/>
            <a:ext cx="37643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Low GI Carbohydrates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417063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most fruits and vegetables</a:t>
            </a:r>
          </a:p>
          <a:p>
            <a:pPr>
              <a:buClr>
                <a:srgbClr val="CC0066"/>
              </a:buClr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milk and natural yoghurt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many wholegrain cereals and breads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basmati rice </a:t>
            </a:r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endParaRPr lang="en-GB" dirty="0"/>
          </a:p>
          <a:p>
            <a:pPr marL="180000" indent="-180000">
              <a:buClr>
                <a:srgbClr val="CC0066"/>
              </a:buClr>
              <a:buFont typeface="Arial" pitchFamily="34" charset="0"/>
              <a:buChar char="•"/>
            </a:pPr>
            <a:r>
              <a:rPr lang="en-GB" dirty="0"/>
              <a:t>pulses</a:t>
            </a:r>
          </a:p>
          <a:p>
            <a:pPr>
              <a:buClr>
                <a:srgbClr val="CC0066"/>
              </a:buClr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8128" y="1916832"/>
            <a:ext cx="3908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Slowly absorbed  carbohydrates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2" t="50104" r="2971" b="29974"/>
          <a:stretch>
            <a:fillRect/>
          </a:stretch>
        </p:blipFill>
        <p:spPr bwMode="auto">
          <a:xfrm>
            <a:off x="7596336" y="2113756"/>
            <a:ext cx="1082627" cy="88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3" t="50513" r="17911" b="29523"/>
          <a:stretch>
            <a:fillRect/>
          </a:stretch>
        </p:blipFill>
        <p:spPr bwMode="auto">
          <a:xfrm>
            <a:off x="7307411" y="1151351"/>
            <a:ext cx="1127125" cy="8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50255" r="83276" b="28616"/>
          <a:stretch>
            <a:fillRect/>
          </a:stretch>
        </p:blipFill>
        <p:spPr bwMode="auto">
          <a:xfrm>
            <a:off x="5905407" y="1222862"/>
            <a:ext cx="1127069" cy="8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48746" r="64175" b="30125"/>
          <a:stretch>
            <a:fillRect/>
          </a:stretch>
        </p:blipFill>
        <p:spPr bwMode="auto">
          <a:xfrm>
            <a:off x="6146044" y="2231581"/>
            <a:ext cx="1086581" cy="85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57951" r="70457" b="31183"/>
          <a:stretch>
            <a:fillRect/>
          </a:stretch>
        </p:blipFill>
        <p:spPr bwMode="auto">
          <a:xfrm>
            <a:off x="7307411" y="3212976"/>
            <a:ext cx="586510" cy="7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t="53575" r="86163" b="35710"/>
          <a:stretch>
            <a:fillRect/>
          </a:stretch>
        </p:blipFill>
        <p:spPr bwMode="auto">
          <a:xfrm>
            <a:off x="8192506" y="3234669"/>
            <a:ext cx="771981" cy="13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/>
          <p:cNvPicPr/>
          <p:nvPr/>
        </p:nvPicPr>
        <p:blipFill rotWithShape="1">
          <a:blip r:embed="rId5"/>
          <a:srcRect l="47284" t="54028" r="42105" b="36917"/>
          <a:stretch/>
        </p:blipFill>
        <p:spPr bwMode="auto">
          <a:xfrm>
            <a:off x="3722912" y="3981903"/>
            <a:ext cx="1497160" cy="909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/>
          <a:srcRect l="2037" t="47388" r="89389" b="33446"/>
          <a:stretch/>
        </p:blipFill>
        <p:spPr bwMode="auto">
          <a:xfrm>
            <a:off x="2699792" y="4296574"/>
            <a:ext cx="757889" cy="762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9" t="50557" r="14432" b="41444"/>
          <a:stretch>
            <a:fillRect/>
          </a:stretch>
        </p:blipFill>
        <p:spPr bwMode="auto">
          <a:xfrm>
            <a:off x="6831420" y="4912263"/>
            <a:ext cx="980940" cy="115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9" t="50557" r="10780" b="39935"/>
          <a:stretch>
            <a:fillRect/>
          </a:stretch>
        </p:blipFill>
        <p:spPr bwMode="auto">
          <a:xfrm>
            <a:off x="5905407" y="4662700"/>
            <a:ext cx="703083" cy="11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8" t="50557" r="2802" b="40691"/>
          <a:stretch>
            <a:fillRect/>
          </a:stretch>
        </p:blipFill>
        <p:spPr bwMode="auto">
          <a:xfrm>
            <a:off x="5122420" y="5058848"/>
            <a:ext cx="619321" cy="8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520" y="1052736"/>
            <a:ext cx="258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Carbohydrates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91683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 more information about carbohydrates take a look at the other carbohydrate awareness recordings or book on to Diabetes Smart.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WALKER, Ken (WIRRAL COMMUNITY HEALTH AND CARE NHS FOUNDATION TRUST)</cp:lastModifiedBy>
  <cp:revision>58</cp:revision>
  <dcterms:created xsi:type="dcterms:W3CDTF">2018-02-22T10:53:55Z</dcterms:created>
  <dcterms:modified xsi:type="dcterms:W3CDTF">2021-06-02T15:37:35Z</dcterms:modified>
</cp:coreProperties>
</file>