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3" r:id="rId2"/>
    <p:sldId id="262" r:id="rId3"/>
    <p:sldId id="263" r:id="rId4"/>
    <p:sldId id="324" r:id="rId5"/>
    <p:sldId id="325" r:id="rId6"/>
    <p:sldId id="304" r:id="rId7"/>
    <p:sldId id="32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AB82-A1F5-4156-8FAE-54FA18A9134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0EC7F-7C60-4163-9997-6BCD1C6AE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9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4B481D-A234-4621-A54E-CEFDECAD686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7F6882-571D-4BB2-839A-D2CFEC20388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A072D9-2174-4B18-8912-3F18C2BAF0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q=https://steamcommunity.com/sharedfiles/filedetails/?id%3D418032149&amp;sa=U&amp;ved=0ahUKEwjTqMKnsO7WAhUnLMAKHeQxBFcQwW4INjAQ&amp;usg=AOvVaw2YaligFQUB8TCXT50PNWF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javascript:void(0);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q=https://steamcommunity.com/sharedfiles/filedetails/?id%3D418032149&amp;sa=U&amp;ved=0ahUKEwjTqMKnsO7WAhUnLMAKHeQxBFcQwW4INjAQ&amp;usg=AOvVaw2YaligFQUB8TCXT50PNWF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javascript:void(0)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hyperlink" Target="https://www.google.co.uk/url?q=https://steamcommunity.com/sharedfiles/filedetails/?id%3D418032149&amp;sa=U&amp;ved=0ahUKEwjTqMKnsO7WAhUnLMAKHeQxBFcQwW4INjAQ&amp;usg=AOvVaw2YaligFQUB8TCXT50PNWF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7D33B34-B0DA-45AC-B9E2-8527D644F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D38CFD-C67C-4155-A822-705063586D9E}"/>
              </a:ext>
            </a:extLst>
          </p:cNvPr>
          <p:cNvSpPr txBox="1"/>
          <p:nvPr/>
        </p:nvSpPr>
        <p:spPr>
          <a:xfrm>
            <a:off x="229330" y="1412776"/>
            <a:ext cx="3649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Carbohydrate Awareness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BC4F2-CD70-41F0-B0E3-D2875CB082FD}"/>
              </a:ext>
            </a:extLst>
          </p:cNvPr>
          <p:cNvSpPr txBox="1"/>
          <p:nvPr/>
        </p:nvSpPr>
        <p:spPr>
          <a:xfrm>
            <a:off x="251520" y="4365104"/>
            <a:ext cx="213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dirty="0">
                <a:solidFill>
                  <a:schemeClr val="bg1"/>
                </a:solidFill>
              </a:rPr>
              <a:t>Community </a:t>
            </a:r>
            <a:r>
              <a:rPr lang="en-GB" dirty="0" err="1">
                <a:solidFill>
                  <a:schemeClr val="bg1"/>
                </a:solidFill>
              </a:rPr>
              <a:t>Dietitian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6FC8F-C4C3-4409-91FC-931F0A39CEB5}"/>
              </a:ext>
            </a:extLst>
          </p:cNvPr>
          <p:cNvSpPr txBox="1"/>
          <p:nvPr/>
        </p:nvSpPr>
        <p:spPr>
          <a:xfrm>
            <a:off x="216972" y="2196860"/>
            <a:ext cx="30918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Amount of Carbohydrate</a:t>
            </a:r>
          </a:p>
        </p:txBody>
      </p:sp>
    </p:spTree>
    <p:extLst>
      <p:ext uri="{BB962C8B-B14F-4D97-AF65-F5344CB8AC3E}">
        <p14:creationId xmlns:p14="http://schemas.microsoft.com/office/powerpoint/2010/main" val="32610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26" y="969963"/>
            <a:ext cx="9103274" cy="497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0" t="28165" r="44727" b="62941"/>
          <a:stretch>
            <a:fillRect/>
          </a:stretch>
        </p:blipFill>
        <p:spPr bwMode="auto">
          <a:xfrm>
            <a:off x="4806950" y="1227138"/>
            <a:ext cx="1624013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651375" y="4146550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 medium orange</a:t>
            </a:r>
          </a:p>
        </p:txBody>
      </p:sp>
      <p:pic>
        <p:nvPicPr>
          <p:cNvPr id="7173" name="Picture 5" descr="UHT Milk FAT 200ML SEMI SKIMM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40286" r="53429" b="5429"/>
          <a:stretch>
            <a:fillRect/>
          </a:stretch>
        </p:blipFill>
        <p:spPr bwMode="auto">
          <a:xfrm>
            <a:off x="7315200" y="1547813"/>
            <a:ext cx="1111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6876256" y="4152075"/>
            <a:ext cx="273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1/3 pint (200ml) milk </a:t>
            </a:r>
          </a:p>
        </p:txBody>
      </p:sp>
      <p:pic>
        <p:nvPicPr>
          <p:cNvPr id="7175" name="Picture 7" descr="http://interesting-facts.info/wp-content/uploads/2014/06/gty_teaspoon_sugar_ll_120713_w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71750"/>
            <a:ext cx="17383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interesting-facts.info/wp-content/uploads/2014/06/gty_teaspoon_sugar_ll_120713_w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498600"/>
            <a:ext cx="1728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2143125" y="4133850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2 teaspoons sugar </a:t>
            </a:r>
          </a:p>
        </p:txBody>
      </p:sp>
      <p:pic>
        <p:nvPicPr>
          <p:cNvPr id="7178" name="Picture 10" descr="Image result for pota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23813" y="4146550"/>
            <a:ext cx="2665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 potato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(egg-sized)</a:t>
            </a:r>
          </a:p>
        </p:txBody>
      </p:sp>
    </p:spTree>
    <p:extLst>
      <p:ext uri="{BB962C8B-B14F-4D97-AF65-F5344CB8AC3E}">
        <p14:creationId xmlns:p14="http://schemas.microsoft.com/office/powerpoint/2010/main" val="38318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50" y="1227138"/>
            <a:ext cx="9036050" cy="3714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0" t="28165" r="44727" b="62941"/>
          <a:stretch>
            <a:fillRect/>
          </a:stretch>
        </p:blipFill>
        <p:spPr bwMode="auto">
          <a:xfrm>
            <a:off x="4806950" y="1227138"/>
            <a:ext cx="1624013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437831" y="4166672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 medium orange</a:t>
            </a:r>
          </a:p>
        </p:txBody>
      </p:sp>
      <p:pic>
        <p:nvPicPr>
          <p:cNvPr id="8197" name="Picture 5" descr="UHT Milk FAT 200ML SEMI SKIMM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40286" r="53429" b="5429"/>
          <a:stretch>
            <a:fillRect/>
          </a:stretch>
        </p:blipFill>
        <p:spPr bwMode="auto">
          <a:xfrm>
            <a:off x="7315200" y="1547813"/>
            <a:ext cx="1111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732588" y="4151313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1/3 pint (200ml) milk </a:t>
            </a:r>
          </a:p>
        </p:txBody>
      </p:sp>
      <p:pic>
        <p:nvPicPr>
          <p:cNvPr id="8199" name="Picture 7" descr="http://interesting-facts.info/wp-content/uploads/2014/06/gty_teaspoon_sugar_ll_120713_w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71750"/>
            <a:ext cx="17383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interesting-facts.info/wp-content/uploads/2014/06/gty_teaspoon_sugar_ll_120713_w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498600"/>
            <a:ext cx="1728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2143125" y="4133850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2 teaspoons sugar </a:t>
            </a:r>
          </a:p>
        </p:txBody>
      </p:sp>
      <p:pic>
        <p:nvPicPr>
          <p:cNvPr id="8202" name="Picture 10" descr="Image result for pota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23813" y="4146550"/>
            <a:ext cx="2665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 potato (egg-sized)</a:t>
            </a:r>
          </a:p>
        </p:txBody>
      </p:sp>
      <p:sp>
        <p:nvSpPr>
          <p:cNvPr id="8204" name="TextBox 1"/>
          <p:cNvSpPr txBox="1">
            <a:spLocks noChangeArrowheads="1"/>
          </p:cNvSpPr>
          <p:nvPr/>
        </p:nvSpPr>
        <p:spPr bwMode="auto">
          <a:xfrm>
            <a:off x="107950" y="5157788"/>
            <a:ext cx="8712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0070C0"/>
                </a:solidFill>
                <a:latin typeface="+mn-lt"/>
              </a:rPr>
              <a:t>All of these food portions contain 10g of carbohydrate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0070C0"/>
                </a:solidFill>
                <a:latin typeface="+mn-lt"/>
              </a:rPr>
              <a:t>and so would raise blood glucose levels by a similar amount</a:t>
            </a:r>
          </a:p>
        </p:txBody>
      </p:sp>
    </p:spTree>
    <p:extLst>
      <p:ext uri="{BB962C8B-B14F-4D97-AF65-F5344CB8AC3E}">
        <p14:creationId xmlns:p14="http://schemas.microsoft.com/office/powerpoint/2010/main" val="708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6345" y="1052736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720440" y="1736673"/>
            <a:ext cx="3363118" cy="917453"/>
            <a:chOff x="614964" y="2724151"/>
            <a:chExt cx="4158878" cy="1157259"/>
          </a:xfrm>
        </p:grpSpPr>
        <p:grpSp>
          <p:nvGrpSpPr>
            <p:cNvPr id="50" name="Group 49"/>
            <p:cNvGrpSpPr/>
            <p:nvPr/>
          </p:nvGrpSpPr>
          <p:grpSpPr>
            <a:xfrm>
              <a:off x="3889090" y="2733647"/>
              <a:ext cx="884752" cy="1147763"/>
              <a:chOff x="2187855" y="2187576"/>
              <a:chExt cx="884752" cy="1147763"/>
            </a:xfrm>
          </p:grpSpPr>
          <p:pic>
            <p:nvPicPr>
              <p:cNvPr id="63" name="Picture 7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450" y="2724151"/>
                <a:ext cx="869157" cy="61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8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855" y="2187576"/>
                <a:ext cx="864394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614964" y="2724151"/>
              <a:ext cx="884752" cy="1147763"/>
              <a:chOff x="2187855" y="2187576"/>
              <a:chExt cx="884752" cy="1147763"/>
            </a:xfrm>
          </p:grpSpPr>
          <p:pic>
            <p:nvPicPr>
              <p:cNvPr id="61" name="Picture 7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450" y="2724151"/>
                <a:ext cx="869157" cy="61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8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855" y="2187576"/>
                <a:ext cx="864394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1410724" y="2724151"/>
              <a:ext cx="884752" cy="1147763"/>
              <a:chOff x="2187855" y="2187576"/>
              <a:chExt cx="884752" cy="1147763"/>
            </a:xfrm>
          </p:grpSpPr>
          <p:pic>
            <p:nvPicPr>
              <p:cNvPr id="59" name="Picture 7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450" y="2724151"/>
                <a:ext cx="869157" cy="61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8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855" y="2187576"/>
                <a:ext cx="864394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2271848" y="2733647"/>
              <a:ext cx="884752" cy="1147763"/>
              <a:chOff x="2187855" y="2187576"/>
              <a:chExt cx="884752" cy="1147763"/>
            </a:xfrm>
          </p:grpSpPr>
          <p:pic>
            <p:nvPicPr>
              <p:cNvPr id="57" name="Picture 7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450" y="2724151"/>
                <a:ext cx="869157" cy="61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8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855" y="2187576"/>
                <a:ext cx="864394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3045300" y="2733647"/>
              <a:ext cx="884752" cy="1147763"/>
              <a:chOff x="2187855" y="2187576"/>
              <a:chExt cx="884752" cy="1147763"/>
            </a:xfrm>
          </p:grpSpPr>
          <p:pic>
            <p:nvPicPr>
              <p:cNvPr id="55" name="Picture 7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450" y="2724151"/>
                <a:ext cx="869157" cy="61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" descr="http://interesting-facts.info/wp-content/uploads/2014/06/gty_teaspoon_sugar_ll_120713_w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7855" y="2187576"/>
                <a:ext cx="864394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860559" y="3791112"/>
            <a:ext cx="3283441" cy="925529"/>
            <a:chOff x="713236" y="4352511"/>
            <a:chExt cx="3944470" cy="1370456"/>
          </a:xfrm>
        </p:grpSpPr>
        <p:pic>
          <p:nvPicPr>
            <p:cNvPr id="16" name="Picture 15" descr="Image result for potato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7" r="30071"/>
            <a:stretch/>
          </p:blipFill>
          <p:spPr bwMode="auto">
            <a:xfrm>
              <a:off x="3816458" y="4365101"/>
              <a:ext cx="841248" cy="135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Image result for potato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7" r="30071"/>
            <a:stretch/>
          </p:blipFill>
          <p:spPr bwMode="auto">
            <a:xfrm>
              <a:off x="3024696" y="4365102"/>
              <a:ext cx="841248" cy="135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 descr="Image result for potato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7" r="30071"/>
            <a:stretch/>
          </p:blipFill>
          <p:spPr bwMode="auto">
            <a:xfrm>
              <a:off x="2237320" y="4352511"/>
              <a:ext cx="841248" cy="135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 descr="Image result for potato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7" r="30071"/>
            <a:stretch/>
          </p:blipFill>
          <p:spPr bwMode="auto">
            <a:xfrm>
              <a:off x="713236" y="4352511"/>
              <a:ext cx="841248" cy="135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 descr="Image result for potato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7" r="30071"/>
            <a:stretch/>
          </p:blipFill>
          <p:spPr bwMode="auto">
            <a:xfrm>
              <a:off x="1449444" y="4352511"/>
              <a:ext cx="841248" cy="135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TextBox 85"/>
          <p:cNvSpPr txBox="1"/>
          <p:nvPr/>
        </p:nvSpPr>
        <p:spPr>
          <a:xfrm>
            <a:off x="3347864" y="1916832"/>
            <a:ext cx="7200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sz="5000" dirty="0"/>
              <a:t>=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sz="2500" dirty="0"/>
          </a:p>
        </p:txBody>
      </p:sp>
      <p:sp>
        <p:nvSpPr>
          <p:cNvPr id="87" name="TextBox 86"/>
          <p:cNvSpPr txBox="1"/>
          <p:nvPr/>
        </p:nvSpPr>
        <p:spPr>
          <a:xfrm>
            <a:off x="5220072" y="2607660"/>
            <a:ext cx="7200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sz="5000" dirty="0"/>
              <a:t>=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sz="2500" dirty="0"/>
          </a:p>
        </p:txBody>
      </p:sp>
      <p:pic>
        <p:nvPicPr>
          <p:cNvPr id="28" name="Picture 27"/>
          <p:cNvPicPr/>
          <p:nvPr/>
        </p:nvPicPr>
        <p:blipFill rotWithShape="1">
          <a:blip r:embed="rId6"/>
          <a:srcRect l="3650" t="33201" r="27505" b="6282"/>
          <a:stretch/>
        </p:blipFill>
        <p:spPr bwMode="auto">
          <a:xfrm>
            <a:off x="98840" y="1736673"/>
            <a:ext cx="5121232" cy="342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9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5266" t="20182" r="36715" b="10682"/>
          <a:stretch/>
        </p:blipFill>
        <p:spPr bwMode="auto">
          <a:xfrm>
            <a:off x="179512" y="188640"/>
            <a:ext cx="460851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67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7528" y="1196752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528" y="1844824"/>
            <a:ext cx="83837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Remember </a:t>
            </a:r>
            <a:r>
              <a:rPr lang="en-GB" sz="2200" b="1" dirty="0"/>
              <a:t>all </a:t>
            </a:r>
            <a:r>
              <a:rPr lang="en-GB" sz="2200" dirty="0"/>
              <a:t>types of carbohydrate are broken down into glucose.</a:t>
            </a:r>
          </a:p>
          <a:p>
            <a:endParaRPr lang="en-GB" sz="2200" b="1" dirty="0"/>
          </a:p>
          <a:p>
            <a:r>
              <a:rPr lang="en-GB" sz="2200" dirty="0"/>
              <a:t>The </a:t>
            </a:r>
            <a:r>
              <a:rPr lang="en-GB" sz="2200" b="1" dirty="0"/>
              <a:t>amount of carbohydrate eaten</a:t>
            </a:r>
            <a:r>
              <a:rPr lang="en-GB" sz="2200" dirty="0"/>
              <a:t> is the biggest factor affecting blood glucose levels.</a:t>
            </a:r>
          </a:p>
          <a:p>
            <a:pPr>
              <a:buClr>
                <a:srgbClr val="CC0066"/>
              </a:buClr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101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information about carbohydrates take a look at the other carbohydrate awareness recordings or book on to Diabetes Smart.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2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117</Words>
  <Application>Microsoft Office PowerPoint</Application>
  <PresentationFormat>On-screen Show (4:3)</PresentationFormat>
  <Paragraphs>27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WALKER, Ken (WIRRAL COMMUNITY HEALTH AND CARE NHS FOUNDATION TRUST)</cp:lastModifiedBy>
  <cp:revision>56</cp:revision>
  <dcterms:created xsi:type="dcterms:W3CDTF">2018-02-22T10:53:55Z</dcterms:created>
  <dcterms:modified xsi:type="dcterms:W3CDTF">2021-06-02T15:26:55Z</dcterms:modified>
</cp:coreProperties>
</file>